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35"/>
  </p:notesMasterIdLst>
  <p:sldIdLst>
    <p:sldId id="341" r:id="rId3"/>
    <p:sldId id="312" r:id="rId4"/>
    <p:sldId id="306" r:id="rId5"/>
    <p:sldId id="313" r:id="rId6"/>
    <p:sldId id="314" r:id="rId7"/>
    <p:sldId id="315" r:id="rId8"/>
    <p:sldId id="318" r:id="rId9"/>
    <p:sldId id="316" r:id="rId10"/>
    <p:sldId id="317" r:id="rId11"/>
    <p:sldId id="319" r:id="rId12"/>
    <p:sldId id="320" r:id="rId13"/>
    <p:sldId id="324" r:id="rId14"/>
    <p:sldId id="321" r:id="rId15"/>
    <p:sldId id="322" r:id="rId16"/>
    <p:sldId id="323" r:id="rId17"/>
    <p:sldId id="326" r:id="rId18"/>
    <p:sldId id="329" r:id="rId19"/>
    <p:sldId id="327" r:id="rId20"/>
    <p:sldId id="332" r:id="rId21"/>
    <p:sldId id="325" r:id="rId22"/>
    <p:sldId id="330" r:id="rId23"/>
    <p:sldId id="331" r:id="rId24"/>
    <p:sldId id="328" r:id="rId25"/>
    <p:sldId id="333" r:id="rId26"/>
    <p:sldId id="334" r:id="rId27"/>
    <p:sldId id="335" r:id="rId28"/>
    <p:sldId id="336" r:id="rId29"/>
    <p:sldId id="337" r:id="rId30"/>
    <p:sldId id="339" r:id="rId31"/>
    <p:sldId id="338" r:id="rId32"/>
    <p:sldId id="340" r:id="rId33"/>
    <p:sldId id="34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460" autoAdjust="0"/>
  </p:normalViewPr>
  <p:slideViewPr>
    <p:cSldViewPr>
      <p:cViewPr varScale="1">
        <p:scale>
          <a:sx n="79" d="100"/>
          <a:sy n="79" d="100"/>
        </p:scale>
        <p:origin x="557" y="67"/>
      </p:cViewPr>
      <p:guideLst>
        <p:guide orient="horz" pos="2160"/>
        <p:guide pos="2880"/>
      </p:guideLst>
    </p:cSldViewPr>
  </p:slideViewPr>
  <p:outlineViewPr>
    <p:cViewPr>
      <p:scale>
        <a:sx n="33" d="100"/>
        <a:sy n="33" d="100"/>
      </p:scale>
      <p:origin x="0" y="-2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2.xml.rels><?xml version="1.0" encoding="UTF-8" standalone="yes"?>
<Relationships xmlns="http://schemas.openxmlformats.org/package/2006/relationships"><Relationship Id="rId2" Type="http://schemas.openxmlformats.org/officeDocument/2006/relationships/hyperlink" Target="mailto:jballinger@disabilityrightsohio.org" TargetMode="External"/><Relationship Id="rId1" Type="http://schemas.openxmlformats.org/officeDocument/2006/relationships/hyperlink" Target="mailto:bmaddox@disabilityrightsohio.org"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mailto:jballinger@disabilityrightsohio.org" TargetMode="External"/><Relationship Id="rId1" Type="http://schemas.openxmlformats.org/officeDocument/2006/relationships/hyperlink" Target="mailto:bmaddox@disabilityrightsohio.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E6F5B-44EA-42D0-BF69-1F2AD4CC6F3D}" type="doc">
      <dgm:prSet loTypeId="urn:microsoft.com/office/officeart/2005/8/layout/lProcess2" loCatId="list" qsTypeId="urn:microsoft.com/office/officeart/2005/8/quickstyle/simple1" qsCatId="simple" csTypeId="urn:microsoft.com/office/officeart/2005/8/colors/colorful1" csCatId="colorful"/>
      <dgm:spPr/>
      <dgm:t>
        <a:bodyPr/>
        <a:lstStyle/>
        <a:p>
          <a:endParaRPr lang="en-US"/>
        </a:p>
      </dgm:t>
    </dgm:pt>
    <dgm:pt modelId="{63632A41-5284-4209-B832-C25DEB07836C}">
      <dgm:prSet custT="1"/>
      <dgm:spPr/>
      <dgm:t>
        <a:bodyPr/>
        <a:lstStyle/>
        <a:p>
          <a:r>
            <a:rPr lang="en-US" sz="2000" b="1"/>
            <a:t>Children and Human Services </a:t>
          </a:r>
          <a:r>
            <a:rPr lang="en-US" sz="2000"/>
            <a:t>(Chair – White)</a:t>
          </a:r>
        </a:p>
      </dgm:t>
    </dgm:pt>
    <dgm:pt modelId="{94C4B469-1786-4D88-9CC9-71E83310BAA7}" type="parTrans" cxnId="{2E900633-A871-4467-BB7E-DF338FD01057}">
      <dgm:prSet/>
      <dgm:spPr/>
      <dgm:t>
        <a:bodyPr/>
        <a:lstStyle/>
        <a:p>
          <a:endParaRPr lang="en-US" sz="1800"/>
        </a:p>
      </dgm:t>
    </dgm:pt>
    <dgm:pt modelId="{28DCBA4A-A703-4713-95FB-0C305A61E0BE}" type="sibTrans" cxnId="{2E900633-A871-4467-BB7E-DF338FD01057}">
      <dgm:prSet/>
      <dgm:spPr/>
      <dgm:t>
        <a:bodyPr/>
        <a:lstStyle/>
        <a:p>
          <a:endParaRPr lang="en-US" sz="1800"/>
        </a:p>
      </dgm:t>
    </dgm:pt>
    <dgm:pt modelId="{22F8CE22-48DD-4041-8E42-791A0C9C6374}">
      <dgm:prSet custT="1"/>
      <dgm:spPr/>
      <dgm:t>
        <a:bodyPr/>
        <a:lstStyle/>
        <a:p>
          <a:r>
            <a:rPr lang="en-US" sz="1100"/>
            <a:t>Rm. 121</a:t>
          </a:r>
        </a:p>
      </dgm:t>
    </dgm:pt>
    <dgm:pt modelId="{688B830F-F87A-4A4A-A8E1-5D0A04CF80F4}" type="parTrans" cxnId="{C3DC74D5-E4E6-4BD1-8D5A-7E5336FAC626}">
      <dgm:prSet/>
      <dgm:spPr/>
      <dgm:t>
        <a:bodyPr/>
        <a:lstStyle/>
        <a:p>
          <a:endParaRPr lang="en-US" sz="1800"/>
        </a:p>
      </dgm:t>
    </dgm:pt>
    <dgm:pt modelId="{4CCC0DF5-C0CE-4C1A-A3EC-E132E282F36B}" type="sibTrans" cxnId="{C3DC74D5-E4E6-4BD1-8D5A-7E5336FAC626}">
      <dgm:prSet/>
      <dgm:spPr/>
      <dgm:t>
        <a:bodyPr/>
        <a:lstStyle/>
        <a:p>
          <a:endParaRPr lang="en-US" sz="1800"/>
        </a:p>
      </dgm:t>
    </dgm:pt>
    <dgm:pt modelId="{40320CD9-10B2-4FDE-8D33-8D8604DCDC47}">
      <dgm:prSet custT="1"/>
      <dgm:spPr/>
      <dgm:t>
        <a:bodyPr/>
        <a:lstStyle/>
        <a:p>
          <a:r>
            <a:rPr lang="en-US" sz="1100"/>
            <a:t>Department of Aging</a:t>
          </a:r>
        </a:p>
      </dgm:t>
    </dgm:pt>
    <dgm:pt modelId="{01DC2061-2019-448F-BFDF-91019DBF7B59}" type="parTrans" cxnId="{31B8FC60-3615-4F3D-8F09-D50EBC08C6C8}">
      <dgm:prSet/>
      <dgm:spPr/>
      <dgm:t>
        <a:bodyPr/>
        <a:lstStyle/>
        <a:p>
          <a:endParaRPr lang="en-US" sz="1800"/>
        </a:p>
      </dgm:t>
    </dgm:pt>
    <dgm:pt modelId="{CA70986C-8818-4F3D-B71F-DBB75C5A1B2A}" type="sibTrans" cxnId="{31B8FC60-3615-4F3D-8F09-D50EBC08C6C8}">
      <dgm:prSet/>
      <dgm:spPr/>
      <dgm:t>
        <a:bodyPr/>
        <a:lstStyle/>
        <a:p>
          <a:endParaRPr lang="en-US" sz="1800"/>
        </a:p>
      </dgm:t>
    </dgm:pt>
    <dgm:pt modelId="{1FE73A49-EACC-4CA6-A1EB-8BDBFBC2B356}">
      <dgm:prSet custT="1"/>
      <dgm:spPr/>
      <dgm:t>
        <a:bodyPr/>
        <a:lstStyle/>
        <a:p>
          <a:r>
            <a:rPr lang="en-US" sz="1100"/>
            <a:t>Department of Children and Youth</a:t>
          </a:r>
        </a:p>
      </dgm:t>
    </dgm:pt>
    <dgm:pt modelId="{822A57A2-90EC-4816-9411-7D788CF6C5E3}" type="parTrans" cxnId="{05FBBC37-57CB-4877-B675-00C008FA7E14}">
      <dgm:prSet/>
      <dgm:spPr/>
      <dgm:t>
        <a:bodyPr/>
        <a:lstStyle/>
        <a:p>
          <a:endParaRPr lang="en-US" sz="1800"/>
        </a:p>
      </dgm:t>
    </dgm:pt>
    <dgm:pt modelId="{21990D0A-5255-4F4E-AE79-9C5699A7BCFB}" type="sibTrans" cxnId="{05FBBC37-57CB-4877-B675-00C008FA7E14}">
      <dgm:prSet/>
      <dgm:spPr/>
      <dgm:t>
        <a:bodyPr/>
        <a:lstStyle/>
        <a:p>
          <a:endParaRPr lang="en-US" sz="1800"/>
        </a:p>
      </dgm:t>
    </dgm:pt>
    <dgm:pt modelId="{B3B78FCB-E35A-442F-B4D5-34187342CD3E}">
      <dgm:prSet custT="1"/>
      <dgm:spPr/>
      <dgm:t>
        <a:bodyPr/>
        <a:lstStyle/>
        <a:p>
          <a:r>
            <a:rPr lang="en-US" sz="1100"/>
            <a:t>Department of Jobs and Family Services</a:t>
          </a:r>
        </a:p>
      </dgm:t>
    </dgm:pt>
    <dgm:pt modelId="{6B151BD1-CD1E-4BA7-94F3-9E86C79DA453}" type="parTrans" cxnId="{70D56366-C09A-4F18-9150-63314955782F}">
      <dgm:prSet/>
      <dgm:spPr/>
      <dgm:t>
        <a:bodyPr/>
        <a:lstStyle/>
        <a:p>
          <a:endParaRPr lang="en-US" sz="1800"/>
        </a:p>
      </dgm:t>
    </dgm:pt>
    <dgm:pt modelId="{58C1EA8A-8DBC-41D3-9AE2-78AC71C901E7}" type="sibTrans" cxnId="{70D56366-C09A-4F18-9150-63314955782F}">
      <dgm:prSet/>
      <dgm:spPr/>
      <dgm:t>
        <a:bodyPr/>
        <a:lstStyle/>
        <a:p>
          <a:endParaRPr lang="en-US" sz="1800"/>
        </a:p>
      </dgm:t>
    </dgm:pt>
    <dgm:pt modelId="{0A5E1598-46A4-49C6-9C23-E92F940BFE60}">
      <dgm:prSet custT="1"/>
      <dgm:spPr/>
      <dgm:t>
        <a:bodyPr/>
        <a:lstStyle/>
        <a:p>
          <a:r>
            <a:rPr lang="en-US" sz="1100"/>
            <a:t>Department of Mental Health and Addiction Services</a:t>
          </a:r>
        </a:p>
      </dgm:t>
    </dgm:pt>
    <dgm:pt modelId="{00A2FE8D-B3D2-4496-9233-9C402497ED44}" type="parTrans" cxnId="{5879BE18-B6C1-4017-9EA7-2D2468BEC2D5}">
      <dgm:prSet/>
      <dgm:spPr/>
      <dgm:t>
        <a:bodyPr/>
        <a:lstStyle/>
        <a:p>
          <a:endParaRPr lang="en-US" sz="1800"/>
        </a:p>
      </dgm:t>
    </dgm:pt>
    <dgm:pt modelId="{64B334BE-8A05-4F4F-9ADB-975117315044}" type="sibTrans" cxnId="{5879BE18-B6C1-4017-9EA7-2D2468BEC2D5}">
      <dgm:prSet/>
      <dgm:spPr/>
      <dgm:t>
        <a:bodyPr/>
        <a:lstStyle/>
        <a:p>
          <a:endParaRPr lang="en-US" sz="1800"/>
        </a:p>
      </dgm:t>
    </dgm:pt>
    <dgm:pt modelId="{1223CD15-F30C-4133-B7AC-E0245EC20F55}">
      <dgm:prSet custT="1"/>
      <dgm:spPr/>
      <dgm:t>
        <a:bodyPr/>
        <a:lstStyle/>
        <a:p>
          <a:r>
            <a:rPr lang="en-US" sz="2000" b="1"/>
            <a:t>Medicaid</a:t>
          </a:r>
          <a:r>
            <a:rPr lang="en-US" sz="2000"/>
            <a:t> (Chair – Gross)</a:t>
          </a:r>
        </a:p>
      </dgm:t>
    </dgm:pt>
    <dgm:pt modelId="{9F07B3EA-2209-477A-8256-0A223D385D6F}" type="parTrans" cxnId="{ABCDE475-ADCB-4B82-9A03-5F03CF022E58}">
      <dgm:prSet/>
      <dgm:spPr/>
      <dgm:t>
        <a:bodyPr/>
        <a:lstStyle/>
        <a:p>
          <a:endParaRPr lang="en-US" sz="1800"/>
        </a:p>
      </dgm:t>
    </dgm:pt>
    <dgm:pt modelId="{620DB767-376F-4494-9138-5DE7A5CE5D1B}" type="sibTrans" cxnId="{ABCDE475-ADCB-4B82-9A03-5F03CF022E58}">
      <dgm:prSet/>
      <dgm:spPr/>
      <dgm:t>
        <a:bodyPr/>
        <a:lstStyle/>
        <a:p>
          <a:endParaRPr lang="en-US" sz="1800"/>
        </a:p>
      </dgm:t>
    </dgm:pt>
    <dgm:pt modelId="{AF87B82B-4E03-4CA3-9A49-BB8B975AF3E0}">
      <dgm:prSet custT="1"/>
      <dgm:spPr/>
      <dgm:t>
        <a:bodyPr/>
        <a:lstStyle/>
        <a:p>
          <a:r>
            <a:rPr lang="en-US" sz="1100"/>
            <a:t>Rm. 116</a:t>
          </a:r>
        </a:p>
      </dgm:t>
    </dgm:pt>
    <dgm:pt modelId="{9308B842-9B78-4FE3-9770-FF0E3851223C}" type="parTrans" cxnId="{2BE9C607-7462-4A44-ADAD-6536900D1269}">
      <dgm:prSet/>
      <dgm:spPr/>
      <dgm:t>
        <a:bodyPr/>
        <a:lstStyle/>
        <a:p>
          <a:endParaRPr lang="en-US" sz="1800"/>
        </a:p>
      </dgm:t>
    </dgm:pt>
    <dgm:pt modelId="{5AB32978-0B97-4610-A0AB-DE560A078F8C}" type="sibTrans" cxnId="{2BE9C607-7462-4A44-ADAD-6536900D1269}">
      <dgm:prSet/>
      <dgm:spPr/>
      <dgm:t>
        <a:bodyPr/>
        <a:lstStyle/>
        <a:p>
          <a:endParaRPr lang="en-US" sz="1800"/>
        </a:p>
      </dgm:t>
    </dgm:pt>
    <dgm:pt modelId="{BED5DB03-24EF-4277-BFDB-6CC1FA5FF4A2}">
      <dgm:prSet custT="1"/>
      <dgm:spPr/>
      <dgm:t>
        <a:bodyPr/>
        <a:lstStyle/>
        <a:p>
          <a:r>
            <a:rPr lang="en-US" sz="1100"/>
            <a:t>Department of Medicaid</a:t>
          </a:r>
        </a:p>
      </dgm:t>
    </dgm:pt>
    <dgm:pt modelId="{A2D9F801-535B-4E71-B1F8-75AB32F4DE0A}" type="parTrans" cxnId="{5FACFE1E-04C0-497D-9D43-715C6051A063}">
      <dgm:prSet/>
      <dgm:spPr/>
      <dgm:t>
        <a:bodyPr/>
        <a:lstStyle/>
        <a:p>
          <a:endParaRPr lang="en-US" sz="1800"/>
        </a:p>
      </dgm:t>
    </dgm:pt>
    <dgm:pt modelId="{4BC49D28-7281-41D5-BC06-4503B80C360C}" type="sibTrans" cxnId="{5FACFE1E-04C0-497D-9D43-715C6051A063}">
      <dgm:prSet/>
      <dgm:spPr/>
      <dgm:t>
        <a:bodyPr/>
        <a:lstStyle/>
        <a:p>
          <a:endParaRPr lang="en-US" sz="1800"/>
        </a:p>
      </dgm:t>
    </dgm:pt>
    <dgm:pt modelId="{23B23252-2DAC-428A-BB3A-AF9B02A8BD99}">
      <dgm:prSet custT="1"/>
      <dgm:spPr/>
      <dgm:t>
        <a:bodyPr/>
        <a:lstStyle/>
        <a:p>
          <a:r>
            <a:rPr lang="en-US" sz="2000" b="1"/>
            <a:t>Health</a:t>
          </a:r>
          <a:r>
            <a:rPr lang="en-US" sz="2000"/>
            <a:t> (Chair – Schmidt)</a:t>
          </a:r>
        </a:p>
      </dgm:t>
    </dgm:pt>
    <dgm:pt modelId="{5C7C7061-C72E-4F43-A502-694B19F385CB}" type="parTrans" cxnId="{580C830A-2C72-4D94-8547-F1ADD7080DA8}">
      <dgm:prSet/>
      <dgm:spPr/>
      <dgm:t>
        <a:bodyPr/>
        <a:lstStyle/>
        <a:p>
          <a:endParaRPr lang="en-US" sz="1800"/>
        </a:p>
      </dgm:t>
    </dgm:pt>
    <dgm:pt modelId="{385A2EC7-19A2-429E-98EF-5F05CB714853}" type="sibTrans" cxnId="{580C830A-2C72-4D94-8547-F1ADD7080DA8}">
      <dgm:prSet/>
      <dgm:spPr/>
      <dgm:t>
        <a:bodyPr/>
        <a:lstStyle/>
        <a:p>
          <a:endParaRPr lang="en-US" sz="1800"/>
        </a:p>
      </dgm:t>
    </dgm:pt>
    <dgm:pt modelId="{158092D0-883D-4D9A-9ED6-F2400988C4BA}">
      <dgm:prSet custT="1"/>
      <dgm:spPr/>
      <dgm:t>
        <a:bodyPr/>
        <a:lstStyle/>
        <a:p>
          <a:r>
            <a:rPr lang="en-US" sz="1100"/>
            <a:t>Rm. 121</a:t>
          </a:r>
        </a:p>
      </dgm:t>
    </dgm:pt>
    <dgm:pt modelId="{27FDE9D6-B3C1-4AF8-B454-DFE64163C096}" type="parTrans" cxnId="{572BAAC7-32CD-4AE0-BC36-9188BB82653B}">
      <dgm:prSet/>
      <dgm:spPr/>
      <dgm:t>
        <a:bodyPr/>
        <a:lstStyle/>
        <a:p>
          <a:endParaRPr lang="en-US" sz="1800"/>
        </a:p>
      </dgm:t>
    </dgm:pt>
    <dgm:pt modelId="{D354E5AB-A8A0-46F3-99CC-AB278B2CAFA5}" type="sibTrans" cxnId="{572BAAC7-32CD-4AE0-BC36-9188BB82653B}">
      <dgm:prSet/>
      <dgm:spPr/>
      <dgm:t>
        <a:bodyPr/>
        <a:lstStyle/>
        <a:p>
          <a:endParaRPr lang="en-US" sz="1800"/>
        </a:p>
      </dgm:t>
    </dgm:pt>
    <dgm:pt modelId="{3E8C2955-3D26-4F01-A955-67F99B8A8A4A}">
      <dgm:prSet custT="1"/>
      <dgm:spPr/>
      <dgm:t>
        <a:bodyPr/>
        <a:lstStyle/>
        <a:p>
          <a:r>
            <a:rPr lang="en-US" sz="1100"/>
            <a:t>Opportunities for Ohioans with Disabilities </a:t>
          </a:r>
        </a:p>
      </dgm:t>
    </dgm:pt>
    <dgm:pt modelId="{9C36D357-B6EF-4353-9926-FAEE7D66382C}" type="parTrans" cxnId="{A52244C0-830A-4837-9E07-0CE841DB3E0F}">
      <dgm:prSet/>
      <dgm:spPr/>
      <dgm:t>
        <a:bodyPr/>
        <a:lstStyle/>
        <a:p>
          <a:endParaRPr lang="en-US" sz="1800"/>
        </a:p>
      </dgm:t>
    </dgm:pt>
    <dgm:pt modelId="{3C70706A-43BE-45E4-8B45-AACBC8129D79}" type="sibTrans" cxnId="{A52244C0-830A-4837-9E07-0CE841DB3E0F}">
      <dgm:prSet/>
      <dgm:spPr/>
      <dgm:t>
        <a:bodyPr/>
        <a:lstStyle/>
        <a:p>
          <a:endParaRPr lang="en-US" sz="1800"/>
        </a:p>
      </dgm:t>
    </dgm:pt>
    <dgm:pt modelId="{BB66F60C-3E69-4C15-9316-0F5CC4262B72}">
      <dgm:prSet custT="1"/>
      <dgm:spPr/>
      <dgm:t>
        <a:bodyPr/>
        <a:lstStyle/>
        <a:p>
          <a:r>
            <a:rPr lang="en-US" sz="1100"/>
            <a:t>Department of Developmental Disabilities</a:t>
          </a:r>
        </a:p>
      </dgm:t>
    </dgm:pt>
    <dgm:pt modelId="{AD596566-8F4E-465D-81E0-14B0A9C202A0}" type="parTrans" cxnId="{C72ACF72-80CA-4EB3-A7CE-BF93C6E078B4}">
      <dgm:prSet/>
      <dgm:spPr/>
      <dgm:t>
        <a:bodyPr/>
        <a:lstStyle/>
        <a:p>
          <a:endParaRPr lang="en-US" sz="1800"/>
        </a:p>
      </dgm:t>
    </dgm:pt>
    <dgm:pt modelId="{37355D5F-9011-4E12-A76A-C619FFE8E0C1}" type="sibTrans" cxnId="{C72ACF72-80CA-4EB3-A7CE-BF93C6E078B4}">
      <dgm:prSet/>
      <dgm:spPr/>
      <dgm:t>
        <a:bodyPr/>
        <a:lstStyle/>
        <a:p>
          <a:endParaRPr lang="en-US" sz="1800"/>
        </a:p>
      </dgm:t>
    </dgm:pt>
    <dgm:pt modelId="{6C476216-63E2-4C74-B20C-9E42F5080E84}">
      <dgm:prSet custT="1"/>
      <dgm:spPr/>
      <dgm:t>
        <a:bodyPr/>
        <a:lstStyle/>
        <a:p>
          <a:r>
            <a:rPr lang="en-US" sz="2000" b="1" dirty="0"/>
            <a:t>Education</a:t>
          </a:r>
          <a:r>
            <a:rPr lang="en-US" sz="2000" dirty="0"/>
            <a:t> (Chair – Fowler-Arthur)</a:t>
          </a:r>
        </a:p>
      </dgm:t>
    </dgm:pt>
    <dgm:pt modelId="{05E272EB-FC1A-475B-B067-E8D489A90665}" type="parTrans" cxnId="{2C04C79B-760E-4046-8CF9-54DEC4C39394}">
      <dgm:prSet/>
      <dgm:spPr/>
      <dgm:t>
        <a:bodyPr/>
        <a:lstStyle/>
        <a:p>
          <a:endParaRPr lang="en-US" sz="1800"/>
        </a:p>
      </dgm:t>
    </dgm:pt>
    <dgm:pt modelId="{6958A7EE-AE10-4D8C-96A2-5D596874EA3D}" type="sibTrans" cxnId="{2C04C79B-760E-4046-8CF9-54DEC4C39394}">
      <dgm:prSet/>
      <dgm:spPr/>
      <dgm:t>
        <a:bodyPr/>
        <a:lstStyle/>
        <a:p>
          <a:endParaRPr lang="en-US" sz="1800"/>
        </a:p>
      </dgm:t>
    </dgm:pt>
    <dgm:pt modelId="{13F0854A-574E-4CFF-BA4E-59CAAB051145}">
      <dgm:prSet custT="1"/>
      <dgm:spPr/>
      <dgm:t>
        <a:bodyPr/>
        <a:lstStyle/>
        <a:p>
          <a:r>
            <a:rPr lang="en-US" sz="1100"/>
            <a:t>Rm. 121</a:t>
          </a:r>
        </a:p>
      </dgm:t>
    </dgm:pt>
    <dgm:pt modelId="{B85DC9EB-B112-4971-BDC9-772A296C800B}" type="parTrans" cxnId="{44E7C062-8C9B-4362-BCFF-886EA56F7B2F}">
      <dgm:prSet/>
      <dgm:spPr/>
      <dgm:t>
        <a:bodyPr/>
        <a:lstStyle/>
        <a:p>
          <a:endParaRPr lang="en-US" sz="1800"/>
        </a:p>
      </dgm:t>
    </dgm:pt>
    <dgm:pt modelId="{3E80C125-E9DF-4B3E-9A59-87D97C5AEB47}" type="sibTrans" cxnId="{44E7C062-8C9B-4362-BCFF-886EA56F7B2F}">
      <dgm:prSet/>
      <dgm:spPr/>
      <dgm:t>
        <a:bodyPr/>
        <a:lstStyle/>
        <a:p>
          <a:endParaRPr lang="en-US" sz="1800"/>
        </a:p>
      </dgm:t>
    </dgm:pt>
    <dgm:pt modelId="{938AEF24-3D0D-4777-BD0F-D3C5C5F14E4B}">
      <dgm:prSet custT="1"/>
      <dgm:spPr/>
      <dgm:t>
        <a:bodyPr/>
        <a:lstStyle/>
        <a:p>
          <a:r>
            <a:rPr lang="en-US" sz="1100"/>
            <a:t>Department of Education and Workforce</a:t>
          </a:r>
        </a:p>
      </dgm:t>
    </dgm:pt>
    <dgm:pt modelId="{9962A77E-2E21-4036-A108-68102B1743A4}" type="parTrans" cxnId="{3418C066-0FB3-40D9-A554-F57AB44007B5}">
      <dgm:prSet/>
      <dgm:spPr/>
      <dgm:t>
        <a:bodyPr/>
        <a:lstStyle/>
        <a:p>
          <a:endParaRPr lang="en-US" sz="1800"/>
        </a:p>
      </dgm:t>
    </dgm:pt>
    <dgm:pt modelId="{9D965D01-881F-4C7D-A314-3BB8C2785C91}" type="sibTrans" cxnId="{3418C066-0FB3-40D9-A554-F57AB44007B5}">
      <dgm:prSet/>
      <dgm:spPr/>
      <dgm:t>
        <a:bodyPr/>
        <a:lstStyle/>
        <a:p>
          <a:endParaRPr lang="en-US" sz="1800"/>
        </a:p>
      </dgm:t>
    </dgm:pt>
    <dgm:pt modelId="{558F65AA-B890-48E2-B6BF-BA8F36D67CE7}" type="pres">
      <dgm:prSet presAssocID="{EC2E6F5B-44EA-42D0-BF69-1F2AD4CC6F3D}" presName="theList" presStyleCnt="0">
        <dgm:presLayoutVars>
          <dgm:dir/>
          <dgm:animLvl val="lvl"/>
          <dgm:resizeHandles val="exact"/>
        </dgm:presLayoutVars>
      </dgm:prSet>
      <dgm:spPr/>
    </dgm:pt>
    <dgm:pt modelId="{E2714D19-BE78-4126-B451-3966DB7A29A5}" type="pres">
      <dgm:prSet presAssocID="{63632A41-5284-4209-B832-C25DEB07836C}" presName="compNode" presStyleCnt="0"/>
      <dgm:spPr/>
    </dgm:pt>
    <dgm:pt modelId="{795FEAF7-54E2-4759-AE00-95975BA7B2DD}" type="pres">
      <dgm:prSet presAssocID="{63632A41-5284-4209-B832-C25DEB07836C}" presName="aNode" presStyleLbl="bgShp" presStyleIdx="0" presStyleCnt="4"/>
      <dgm:spPr/>
    </dgm:pt>
    <dgm:pt modelId="{FCA86EED-AC5A-4EBF-8198-544990B51F11}" type="pres">
      <dgm:prSet presAssocID="{63632A41-5284-4209-B832-C25DEB07836C}" presName="textNode" presStyleLbl="bgShp" presStyleIdx="0" presStyleCnt="4"/>
      <dgm:spPr/>
    </dgm:pt>
    <dgm:pt modelId="{4737A53D-69F1-4735-8D05-CF95849397BD}" type="pres">
      <dgm:prSet presAssocID="{63632A41-5284-4209-B832-C25DEB07836C}" presName="compChildNode" presStyleCnt="0"/>
      <dgm:spPr/>
    </dgm:pt>
    <dgm:pt modelId="{2EC452A6-18F2-47FF-9C70-B807A4548D76}" type="pres">
      <dgm:prSet presAssocID="{63632A41-5284-4209-B832-C25DEB07836C}" presName="theInnerList" presStyleCnt="0"/>
      <dgm:spPr/>
    </dgm:pt>
    <dgm:pt modelId="{F53B8CAD-2707-465C-A216-027AC921A128}" type="pres">
      <dgm:prSet presAssocID="{22F8CE22-48DD-4041-8E42-791A0C9C6374}" presName="childNode" presStyleLbl="node1" presStyleIdx="0" presStyleCnt="12">
        <dgm:presLayoutVars>
          <dgm:bulletEnabled val="1"/>
        </dgm:presLayoutVars>
      </dgm:prSet>
      <dgm:spPr/>
    </dgm:pt>
    <dgm:pt modelId="{236C3999-AF07-41EB-9360-C777DF7021C4}" type="pres">
      <dgm:prSet presAssocID="{22F8CE22-48DD-4041-8E42-791A0C9C6374}" presName="aSpace2" presStyleCnt="0"/>
      <dgm:spPr/>
    </dgm:pt>
    <dgm:pt modelId="{B6F87709-BD66-4E69-92E1-669F6E593A23}" type="pres">
      <dgm:prSet presAssocID="{40320CD9-10B2-4FDE-8D33-8D8604DCDC47}" presName="childNode" presStyleLbl="node1" presStyleIdx="1" presStyleCnt="12">
        <dgm:presLayoutVars>
          <dgm:bulletEnabled val="1"/>
        </dgm:presLayoutVars>
      </dgm:prSet>
      <dgm:spPr/>
    </dgm:pt>
    <dgm:pt modelId="{A5C43378-0EA0-44BD-963F-3C112BFAC84F}" type="pres">
      <dgm:prSet presAssocID="{40320CD9-10B2-4FDE-8D33-8D8604DCDC47}" presName="aSpace2" presStyleCnt="0"/>
      <dgm:spPr/>
    </dgm:pt>
    <dgm:pt modelId="{BA3FB03C-68B0-45B4-B052-DF70E6655D4F}" type="pres">
      <dgm:prSet presAssocID="{1FE73A49-EACC-4CA6-A1EB-8BDBFBC2B356}" presName="childNode" presStyleLbl="node1" presStyleIdx="2" presStyleCnt="12">
        <dgm:presLayoutVars>
          <dgm:bulletEnabled val="1"/>
        </dgm:presLayoutVars>
      </dgm:prSet>
      <dgm:spPr/>
    </dgm:pt>
    <dgm:pt modelId="{66962F19-853D-4A78-A564-42FA083AE0EE}" type="pres">
      <dgm:prSet presAssocID="{1FE73A49-EACC-4CA6-A1EB-8BDBFBC2B356}" presName="aSpace2" presStyleCnt="0"/>
      <dgm:spPr/>
    </dgm:pt>
    <dgm:pt modelId="{5DBCE640-0D0A-4A7A-AF15-2087BF0A86E4}" type="pres">
      <dgm:prSet presAssocID="{B3B78FCB-E35A-442F-B4D5-34187342CD3E}" presName="childNode" presStyleLbl="node1" presStyleIdx="3" presStyleCnt="12">
        <dgm:presLayoutVars>
          <dgm:bulletEnabled val="1"/>
        </dgm:presLayoutVars>
      </dgm:prSet>
      <dgm:spPr/>
    </dgm:pt>
    <dgm:pt modelId="{2224BECD-F4B2-4EFF-85A3-9E1899BACDC0}" type="pres">
      <dgm:prSet presAssocID="{B3B78FCB-E35A-442F-B4D5-34187342CD3E}" presName="aSpace2" presStyleCnt="0"/>
      <dgm:spPr/>
    </dgm:pt>
    <dgm:pt modelId="{2DBF93C8-867E-495B-AEE4-9959A0B6477D}" type="pres">
      <dgm:prSet presAssocID="{0A5E1598-46A4-49C6-9C23-E92F940BFE60}" presName="childNode" presStyleLbl="node1" presStyleIdx="4" presStyleCnt="12">
        <dgm:presLayoutVars>
          <dgm:bulletEnabled val="1"/>
        </dgm:presLayoutVars>
      </dgm:prSet>
      <dgm:spPr/>
    </dgm:pt>
    <dgm:pt modelId="{721D8FBB-F886-42FE-907A-8036BDFCA6F8}" type="pres">
      <dgm:prSet presAssocID="{63632A41-5284-4209-B832-C25DEB07836C}" presName="aSpace" presStyleCnt="0"/>
      <dgm:spPr/>
    </dgm:pt>
    <dgm:pt modelId="{F8AE0207-2401-48A0-AC01-A87A63C7610F}" type="pres">
      <dgm:prSet presAssocID="{1223CD15-F30C-4133-B7AC-E0245EC20F55}" presName="compNode" presStyleCnt="0"/>
      <dgm:spPr/>
    </dgm:pt>
    <dgm:pt modelId="{1F2E2795-F2FC-4F81-BCBC-52830041D76D}" type="pres">
      <dgm:prSet presAssocID="{1223CD15-F30C-4133-B7AC-E0245EC20F55}" presName="aNode" presStyleLbl="bgShp" presStyleIdx="1" presStyleCnt="4"/>
      <dgm:spPr/>
    </dgm:pt>
    <dgm:pt modelId="{D80B9844-4D34-4394-B136-3A4A8F876185}" type="pres">
      <dgm:prSet presAssocID="{1223CD15-F30C-4133-B7AC-E0245EC20F55}" presName="textNode" presStyleLbl="bgShp" presStyleIdx="1" presStyleCnt="4"/>
      <dgm:spPr/>
    </dgm:pt>
    <dgm:pt modelId="{990649F8-A910-418F-81BD-2C32DC95933E}" type="pres">
      <dgm:prSet presAssocID="{1223CD15-F30C-4133-B7AC-E0245EC20F55}" presName="compChildNode" presStyleCnt="0"/>
      <dgm:spPr/>
    </dgm:pt>
    <dgm:pt modelId="{912D04AB-5AC2-47CA-89D8-DBAD70639720}" type="pres">
      <dgm:prSet presAssocID="{1223CD15-F30C-4133-B7AC-E0245EC20F55}" presName="theInnerList" presStyleCnt="0"/>
      <dgm:spPr/>
    </dgm:pt>
    <dgm:pt modelId="{6736478B-EBD3-405D-B60D-9D2FE1958B6B}" type="pres">
      <dgm:prSet presAssocID="{AF87B82B-4E03-4CA3-9A49-BB8B975AF3E0}" presName="childNode" presStyleLbl="node1" presStyleIdx="5" presStyleCnt="12">
        <dgm:presLayoutVars>
          <dgm:bulletEnabled val="1"/>
        </dgm:presLayoutVars>
      </dgm:prSet>
      <dgm:spPr/>
    </dgm:pt>
    <dgm:pt modelId="{32BB1FF2-C370-4911-B6D3-5030B6EB9443}" type="pres">
      <dgm:prSet presAssocID="{AF87B82B-4E03-4CA3-9A49-BB8B975AF3E0}" presName="aSpace2" presStyleCnt="0"/>
      <dgm:spPr/>
    </dgm:pt>
    <dgm:pt modelId="{6A1194BE-F054-480C-9991-053E1F561C32}" type="pres">
      <dgm:prSet presAssocID="{BED5DB03-24EF-4277-BFDB-6CC1FA5FF4A2}" presName="childNode" presStyleLbl="node1" presStyleIdx="6" presStyleCnt="12">
        <dgm:presLayoutVars>
          <dgm:bulletEnabled val="1"/>
        </dgm:presLayoutVars>
      </dgm:prSet>
      <dgm:spPr/>
    </dgm:pt>
    <dgm:pt modelId="{6C3F09B0-7651-4D93-8238-BD46A2DEC512}" type="pres">
      <dgm:prSet presAssocID="{1223CD15-F30C-4133-B7AC-E0245EC20F55}" presName="aSpace" presStyleCnt="0"/>
      <dgm:spPr/>
    </dgm:pt>
    <dgm:pt modelId="{003FC8FA-7C23-4DB6-B1E4-8DD11B15009C}" type="pres">
      <dgm:prSet presAssocID="{23B23252-2DAC-428A-BB3A-AF9B02A8BD99}" presName="compNode" presStyleCnt="0"/>
      <dgm:spPr/>
    </dgm:pt>
    <dgm:pt modelId="{E490E85C-2A14-4F0F-BDFB-57C5C12FAC1D}" type="pres">
      <dgm:prSet presAssocID="{23B23252-2DAC-428A-BB3A-AF9B02A8BD99}" presName="aNode" presStyleLbl="bgShp" presStyleIdx="2" presStyleCnt="4"/>
      <dgm:spPr/>
    </dgm:pt>
    <dgm:pt modelId="{C3C1A50F-2617-482D-B247-BAECA82BA13C}" type="pres">
      <dgm:prSet presAssocID="{23B23252-2DAC-428A-BB3A-AF9B02A8BD99}" presName="textNode" presStyleLbl="bgShp" presStyleIdx="2" presStyleCnt="4"/>
      <dgm:spPr/>
    </dgm:pt>
    <dgm:pt modelId="{00695BDA-1F0C-49E1-806B-B6F4020E9104}" type="pres">
      <dgm:prSet presAssocID="{23B23252-2DAC-428A-BB3A-AF9B02A8BD99}" presName="compChildNode" presStyleCnt="0"/>
      <dgm:spPr/>
    </dgm:pt>
    <dgm:pt modelId="{7875BECA-5ACA-43C3-969F-ADBAE105BCDD}" type="pres">
      <dgm:prSet presAssocID="{23B23252-2DAC-428A-BB3A-AF9B02A8BD99}" presName="theInnerList" presStyleCnt="0"/>
      <dgm:spPr/>
    </dgm:pt>
    <dgm:pt modelId="{2A1C4E21-B894-4CCB-BFAD-1C5C5CF75BC3}" type="pres">
      <dgm:prSet presAssocID="{158092D0-883D-4D9A-9ED6-F2400988C4BA}" presName="childNode" presStyleLbl="node1" presStyleIdx="7" presStyleCnt="12">
        <dgm:presLayoutVars>
          <dgm:bulletEnabled val="1"/>
        </dgm:presLayoutVars>
      </dgm:prSet>
      <dgm:spPr/>
    </dgm:pt>
    <dgm:pt modelId="{11CA3240-D9FA-43F2-A15B-D741892540DE}" type="pres">
      <dgm:prSet presAssocID="{158092D0-883D-4D9A-9ED6-F2400988C4BA}" presName="aSpace2" presStyleCnt="0"/>
      <dgm:spPr/>
    </dgm:pt>
    <dgm:pt modelId="{C8A70F96-901D-4608-9111-874832F4C519}" type="pres">
      <dgm:prSet presAssocID="{3E8C2955-3D26-4F01-A955-67F99B8A8A4A}" presName="childNode" presStyleLbl="node1" presStyleIdx="8" presStyleCnt="12">
        <dgm:presLayoutVars>
          <dgm:bulletEnabled val="1"/>
        </dgm:presLayoutVars>
      </dgm:prSet>
      <dgm:spPr/>
    </dgm:pt>
    <dgm:pt modelId="{0AC3129E-8FA2-4AC5-B7C7-57DABDB8BB81}" type="pres">
      <dgm:prSet presAssocID="{3E8C2955-3D26-4F01-A955-67F99B8A8A4A}" presName="aSpace2" presStyleCnt="0"/>
      <dgm:spPr/>
    </dgm:pt>
    <dgm:pt modelId="{B21F3E43-E633-45D5-B50A-96BB688F7053}" type="pres">
      <dgm:prSet presAssocID="{BB66F60C-3E69-4C15-9316-0F5CC4262B72}" presName="childNode" presStyleLbl="node1" presStyleIdx="9" presStyleCnt="12">
        <dgm:presLayoutVars>
          <dgm:bulletEnabled val="1"/>
        </dgm:presLayoutVars>
      </dgm:prSet>
      <dgm:spPr/>
    </dgm:pt>
    <dgm:pt modelId="{C20AB4A1-85D8-4FE0-AC1D-B7441146F045}" type="pres">
      <dgm:prSet presAssocID="{23B23252-2DAC-428A-BB3A-AF9B02A8BD99}" presName="aSpace" presStyleCnt="0"/>
      <dgm:spPr/>
    </dgm:pt>
    <dgm:pt modelId="{87209A3C-06F2-4D14-B814-68BABD02C01B}" type="pres">
      <dgm:prSet presAssocID="{6C476216-63E2-4C74-B20C-9E42F5080E84}" presName="compNode" presStyleCnt="0"/>
      <dgm:spPr/>
    </dgm:pt>
    <dgm:pt modelId="{1955FD5E-7F4D-4885-B031-FD90D3B3E054}" type="pres">
      <dgm:prSet presAssocID="{6C476216-63E2-4C74-B20C-9E42F5080E84}" presName="aNode" presStyleLbl="bgShp" presStyleIdx="3" presStyleCnt="4"/>
      <dgm:spPr/>
    </dgm:pt>
    <dgm:pt modelId="{43356CE0-C2F0-4083-95D1-5B337CB7A9B5}" type="pres">
      <dgm:prSet presAssocID="{6C476216-63E2-4C74-B20C-9E42F5080E84}" presName="textNode" presStyleLbl="bgShp" presStyleIdx="3" presStyleCnt="4"/>
      <dgm:spPr/>
    </dgm:pt>
    <dgm:pt modelId="{5DF4CB81-F49D-4C2E-9EA2-01CF5FF20A13}" type="pres">
      <dgm:prSet presAssocID="{6C476216-63E2-4C74-B20C-9E42F5080E84}" presName="compChildNode" presStyleCnt="0"/>
      <dgm:spPr/>
    </dgm:pt>
    <dgm:pt modelId="{1F565D65-759F-4CB3-8325-5CE0BE343419}" type="pres">
      <dgm:prSet presAssocID="{6C476216-63E2-4C74-B20C-9E42F5080E84}" presName="theInnerList" presStyleCnt="0"/>
      <dgm:spPr/>
    </dgm:pt>
    <dgm:pt modelId="{08AA7EA9-0463-4DB5-87C6-C28F1A270720}" type="pres">
      <dgm:prSet presAssocID="{13F0854A-574E-4CFF-BA4E-59CAAB051145}" presName="childNode" presStyleLbl="node1" presStyleIdx="10" presStyleCnt="12">
        <dgm:presLayoutVars>
          <dgm:bulletEnabled val="1"/>
        </dgm:presLayoutVars>
      </dgm:prSet>
      <dgm:spPr/>
    </dgm:pt>
    <dgm:pt modelId="{52EA65BA-2710-4F99-ADD5-96E84AC5401C}" type="pres">
      <dgm:prSet presAssocID="{13F0854A-574E-4CFF-BA4E-59CAAB051145}" presName="aSpace2" presStyleCnt="0"/>
      <dgm:spPr/>
    </dgm:pt>
    <dgm:pt modelId="{AC5CD676-D601-4DCD-AD37-4804D1660917}" type="pres">
      <dgm:prSet presAssocID="{938AEF24-3D0D-4777-BD0F-D3C5C5F14E4B}" presName="childNode" presStyleLbl="node1" presStyleIdx="11" presStyleCnt="12">
        <dgm:presLayoutVars>
          <dgm:bulletEnabled val="1"/>
        </dgm:presLayoutVars>
      </dgm:prSet>
      <dgm:spPr/>
    </dgm:pt>
  </dgm:ptLst>
  <dgm:cxnLst>
    <dgm:cxn modelId="{D409A205-5957-4383-80EB-6B69366F2748}" type="presOf" srcId="{13F0854A-574E-4CFF-BA4E-59CAAB051145}" destId="{08AA7EA9-0463-4DB5-87C6-C28F1A270720}" srcOrd="0" destOrd="0" presId="urn:microsoft.com/office/officeart/2005/8/layout/lProcess2"/>
    <dgm:cxn modelId="{2BE9C607-7462-4A44-ADAD-6536900D1269}" srcId="{1223CD15-F30C-4133-B7AC-E0245EC20F55}" destId="{AF87B82B-4E03-4CA3-9A49-BB8B975AF3E0}" srcOrd="0" destOrd="0" parTransId="{9308B842-9B78-4FE3-9770-FF0E3851223C}" sibTransId="{5AB32978-0B97-4610-A0AB-DE560A078F8C}"/>
    <dgm:cxn modelId="{580C830A-2C72-4D94-8547-F1ADD7080DA8}" srcId="{EC2E6F5B-44EA-42D0-BF69-1F2AD4CC6F3D}" destId="{23B23252-2DAC-428A-BB3A-AF9B02A8BD99}" srcOrd="2" destOrd="0" parTransId="{5C7C7061-C72E-4F43-A502-694B19F385CB}" sibTransId="{385A2EC7-19A2-429E-98EF-5F05CB714853}"/>
    <dgm:cxn modelId="{59A8690D-CE03-46D6-A11E-500E95A70214}" type="presOf" srcId="{63632A41-5284-4209-B832-C25DEB07836C}" destId="{795FEAF7-54E2-4759-AE00-95975BA7B2DD}" srcOrd="0" destOrd="0" presId="urn:microsoft.com/office/officeart/2005/8/layout/lProcess2"/>
    <dgm:cxn modelId="{04613810-D862-4421-B510-05EBE7B48E00}" type="presOf" srcId="{158092D0-883D-4D9A-9ED6-F2400988C4BA}" destId="{2A1C4E21-B894-4CCB-BFAD-1C5C5CF75BC3}" srcOrd="0" destOrd="0" presId="urn:microsoft.com/office/officeart/2005/8/layout/lProcess2"/>
    <dgm:cxn modelId="{5879BE18-B6C1-4017-9EA7-2D2468BEC2D5}" srcId="{63632A41-5284-4209-B832-C25DEB07836C}" destId="{0A5E1598-46A4-49C6-9C23-E92F940BFE60}" srcOrd="4" destOrd="0" parTransId="{00A2FE8D-B3D2-4496-9233-9C402497ED44}" sibTransId="{64B334BE-8A05-4F4F-9ADB-975117315044}"/>
    <dgm:cxn modelId="{5FACFE1E-04C0-497D-9D43-715C6051A063}" srcId="{1223CD15-F30C-4133-B7AC-E0245EC20F55}" destId="{BED5DB03-24EF-4277-BFDB-6CC1FA5FF4A2}" srcOrd="1" destOrd="0" parTransId="{A2D9F801-535B-4E71-B1F8-75AB32F4DE0A}" sibTransId="{4BC49D28-7281-41D5-BC06-4503B80C360C}"/>
    <dgm:cxn modelId="{2E900633-A871-4467-BB7E-DF338FD01057}" srcId="{EC2E6F5B-44EA-42D0-BF69-1F2AD4CC6F3D}" destId="{63632A41-5284-4209-B832-C25DEB07836C}" srcOrd="0" destOrd="0" parTransId="{94C4B469-1786-4D88-9CC9-71E83310BAA7}" sibTransId="{28DCBA4A-A703-4713-95FB-0C305A61E0BE}"/>
    <dgm:cxn modelId="{05FBBC37-57CB-4877-B675-00C008FA7E14}" srcId="{63632A41-5284-4209-B832-C25DEB07836C}" destId="{1FE73A49-EACC-4CA6-A1EB-8BDBFBC2B356}" srcOrd="2" destOrd="0" parTransId="{822A57A2-90EC-4816-9411-7D788CF6C5E3}" sibTransId="{21990D0A-5255-4F4E-AE79-9C5699A7BCFB}"/>
    <dgm:cxn modelId="{B83ADB3A-07E3-4CD6-967F-8C9D7CBBD231}" type="presOf" srcId="{B3B78FCB-E35A-442F-B4D5-34187342CD3E}" destId="{5DBCE640-0D0A-4A7A-AF15-2087BF0A86E4}" srcOrd="0" destOrd="0" presId="urn:microsoft.com/office/officeart/2005/8/layout/lProcess2"/>
    <dgm:cxn modelId="{89AF883B-9E23-45CE-B3C1-0B2410F3D778}" type="presOf" srcId="{40320CD9-10B2-4FDE-8D33-8D8604DCDC47}" destId="{B6F87709-BD66-4E69-92E1-669F6E593A23}" srcOrd="0" destOrd="0" presId="urn:microsoft.com/office/officeart/2005/8/layout/lProcess2"/>
    <dgm:cxn modelId="{9FDD713E-4C70-4309-B8FC-3600399A1A52}" type="presOf" srcId="{BED5DB03-24EF-4277-BFDB-6CC1FA5FF4A2}" destId="{6A1194BE-F054-480C-9991-053E1F561C32}" srcOrd="0" destOrd="0" presId="urn:microsoft.com/office/officeart/2005/8/layout/lProcess2"/>
    <dgm:cxn modelId="{31B8FC60-3615-4F3D-8F09-D50EBC08C6C8}" srcId="{63632A41-5284-4209-B832-C25DEB07836C}" destId="{40320CD9-10B2-4FDE-8D33-8D8604DCDC47}" srcOrd="1" destOrd="0" parTransId="{01DC2061-2019-448F-BFDF-91019DBF7B59}" sibTransId="{CA70986C-8818-4F3D-B71F-DBB75C5A1B2A}"/>
    <dgm:cxn modelId="{44E7C062-8C9B-4362-BCFF-886EA56F7B2F}" srcId="{6C476216-63E2-4C74-B20C-9E42F5080E84}" destId="{13F0854A-574E-4CFF-BA4E-59CAAB051145}" srcOrd="0" destOrd="0" parTransId="{B85DC9EB-B112-4971-BDC9-772A296C800B}" sibTransId="{3E80C125-E9DF-4B3E-9A59-87D97C5AEB47}"/>
    <dgm:cxn modelId="{86671144-DDAE-431D-9143-EA2B5AE706AA}" type="presOf" srcId="{1223CD15-F30C-4133-B7AC-E0245EC20F55}" destId="{1F2E2795-F2FC-4F81-BCBC-52830041D76D}" srcOrd="0" destOrd="0" presId="urn:microsoft.com/office/officeart/2005/8/layout/lProcess2"/>
    <dgm:cxn modelId="{70D56366-C09A-4F18-9150-63314955782F}" srcId="{63632A41-5284-4209-B832-C25DEB07836C}" destId="{B3B78FCB-E35A-442F-B4D5-34187342CD3E}" srcOrd="3" destOrd="0" parTransId="{6B151BD1-CD1E-4BA7-94F3-9E86C79DA453}" sibTransId="{58C1EA8A-8DBC-41D3-9AE2-78AC71C901E7}"/>
    <dgm:cxn modelId="{3418C066-0FB3-40D9-A554-F57AB44007B5}" srcId="{6C476216-63E2-4C74-B20C-9E42F5080E84}" destId="{938AEF24-3D0D-4777-BD0F-D3C5C5F14E4B}" srcOrd="1" destOrd="0" parTransId="{9962A77E-2E21-4036-A108-68102B1743A4}" sibTransId="{9D965D01-881F-4C7D-A314-3BB8C2785C91}"/>
    <dgm:cxn modelId="{3AC1204A-0E33-403B-9142-BDF03712FB91}" type="presOf" srcId="{6C476216-63E2-4C74-B20C-9E42F5080E84}" destId="{1955FD5E-7F4D-4885-B031-FD90D3B3E054}" srcOrd="0" destOrd="0" presId="urn:microsoft.com/office/officeart/2005/8/layout/lProcess2"/>
    <dgm:cxn modelId="{C72ACF72-80CA-4EB3-A7CE-BF93C6E078B4}" srcId="{23B23252-2DAC-428A-BB3A-AF9B02A8BD99}" destId="{BB66F60C-3E69-4C15-9316-0F5CC4262B72}" srcOrd="2" destOrd="0" parTransId="{AD596566-8F4E-465D-81E0-14B0A9C202A0}" sibTransId="{37355D5F-9011-4E12-A76A-C619FFE8E0C1}"/>
    <dgm:cxn modelId="{ABCDE475-ADCB-4B82-9A03-5F03CF022E58}" srcId="{EC2E6F5B-44EA-42D0-BF69-1F2AD4CC6F3D}" destId="{1223CD15-F30C-4133-B7AC-E0245EC20F55}" srcOrd="1" destOrd="0" parTransId="{9F07B3EA-2209-477A-8256-0A223D385D6F}" sibTransId="{620DB767-376F-4494-9138-5DE7A5CE5D1B}"/>
    <dgm:cxn modelId="{4C2CE979-430E-4750-B3A8-9CFB71F963E4}" type="presOf" srcId="{1223CD15-F30C-4133-B7AC-E0245EC20F55}" destId="{D80B9844-4D34-4394-B136-3A4A8F876185}" srcOrd="1" destOrd="0" presId="urn:microsoft.com/office/officeart/2005/8/layout/lProcess2"/>
    <dgm:cxn modelId="{B71A817B-655D-4FF4-8137-D5D6A2F88260}" type="presOf" srcId="{BB66F60C-3E69-4C15-9316-0F5CC4262B72}" destId="{B21F3E43-E633-45D5-B50A-96BB688F7053}" srcOrd="0" destOrd="0" presId="urn:microsoft.com/office/officeart/2005/8/layout/lProcess2"/>
    <dgm:cxn modelId="{6D306A7F-9369-4494-974A-D2847733110A}" type="presOf" srcId="{AF87B82B-4E03-4CA3-9A49-BB8B975AF3E0}" destId="{6736478B-EBD3-405D-B60D-9D2FE1958B6B}" srcOrd="0" destOrd="0" presId="urn:microsoft.com/office/officeart/2005/8/layout/lProcess2"/>
    <dgm:cxn modelId="{0C1DB88F-82E8-436E-B3E2-6C389B445ED3}" type="presOf" srcId="{3E8C2955-3D26-4F01-A955-67F99B8A8A4A}" destId="{C8A70F96-901D-4608-9111-874832F4C519}" srcOrd="0" destOrd="0" presId="urn:microsoft.com/office/officeart/2005/8/layout/lProcess2"/>
    <dgm:cxn modelId="{9739FE92-C684-4BC6-AC44-715AF1A5A1CA}" type="presOf" srcId="{6C476216-63E2-4C74-B20C-9E42F5080E84}" destId="{43356CE0-C2F0-4083-95D1-5B337CB7A9B5}" srcOrd="1" destOrd="0" presId="urn:microsoft.com/office/officeart/2005/8/layout/lProcess2"/>
    <dgm:cxn modelId="{129B439A-5AA3-451D-A779-E45662B66615}" type="presOf" srcId="{23B23252-2DAC-428A-BB3A-AF9B02A8BD99}" destId="{E490E85C-2A14-4F0F-BDFB-57C5C12FAC1D}" srcOrd="0" destOrd="0" presId="urn:microsoft.com/office/officeart/2005/8/layout/lProcess2"/>
    <dgm:cxn modelId="{2C04C79B-760E-4046-8CF9-54DEC4C39394}" srcId="{EC2E6F5B-44EA-42D0-BF69-1F2AD4CC6F3D}" destId="{6C476216-63E2-4C74-B20C-9E42F5080E84}" srcOrd="3" destOrd="0" parTransId="{05E272EB-FC1A-475B-B067-E8D489A90665}" sibTransId="{6958A7EE-AE10-4D8C-96A2-5D596874EA3D}"/>
    <dgm:cxn modelId="{A1EB04A7-0194-4162-B7CC-CB639D2167EF}" type="presOf" srcId="{63632A41-5284-4209-B832-C25DEB07836C}" destId="{FCA86EED-AC5A-4EBF-8198-544990B51F11}" srcOrd="1" destOrd="0" presId="urn:microsoft.com/office/officeart/2005/8/layout/lProcess2"/>
    <dgm:cxn modelId="{30CF1FA8-49EB-485A-94CA-C8943242B889}" type="presOf" srcId="{22F8CE22-48DD-4041-8E42-791A0C9C6374}" destId="{F53B8CAD-2707-465C-A216-027AC921A128}" srcOrd="0" destOrd="0" presId="urn:microsoft.com/office/officeart/2005/8/layout/lProcess2"/>
    <dgm:cxn modelId="{903E27BE-4B9C-4D1E-92A5-E28E1706262A}" type="presOf" srcId="{23B23252-2DAC-428A-BB3A-AF9B02A8BD99}" destId="{C3C1A50F-2617-482D-B247-BAECA82BA13C}" srcOrd="1" destOrd="0" presId="urn:microsoft.com/office/officeart/2005/8/layout/lProcess2"/>
    <dgm:cxn modelId="{A52244C0-830A-4837-9E07-0CE841DB3E0F}" srcId="{23B23252-2DAC-428A-BB3A-AF9B02A8BD99}" destId="{3E8C2955-3D26-4F01-A955-67F99B8A8A4A}" srcOrd="1" destOrd="0" parTransId="{9C36D357-B6EF-4353-9926-FAEE7D66382C}" sibTransId="{3C70706A-43BE-45E4-8B45-AACBC8129D79}"/>
    <dgm:cxn modelId="{572BAAC7-32CD-4AE0-BC36-9188BB82653B}" srcId="{23B23252-2DAC-428A-BB3A-AF9B02A8BD99}" destId="{158092D0-883D-4D9A-9ED6-F2400988C4BA}" srcOrd="0" destOrd="0" parTransId="{27FDE9D6-B3C1-4AF8-B454-DFE64163C096}" sibTransId="{D354E5AB-A8A0-46F3-99CC-AB278B2CAFA5}"/>
    <dgm:cxn modelId="{BD8D31D1-5904-47F9-A07B-F6DA599AB32B}" type="presOf" srcId="{938AEF24-3D0D-4777-BD0F-D3C5C5F14E4B}" destId="{AC5CD676-D601-4DCD-AD37-4804D1660917}" srcOrd="0" destOrd="0" presId="urn:microsoft.com/office/officeart/2005/8/layout/lProcess2"/>
    <dgm:cxn modelId="{C3DC74D5-E4E6-4BD1-8D5A-7E5336FAC626}" srcId="{63632A41-5284-4209-B832-C25DEB07836C}" destId="{22F8CE22-48DD-4041-8E42-791A0C9C6374}" srcOrd="0" destOrd="0" parTransId="{688B830F-F87A-4A4A-A8E1-5D0A04CF80F4}" sibTransId="{4CCC0DF5-C0CE-4C1A-A3EC-E132E282F36B}"/>
    <dgm:cxn modelId="{88CAEFE7-551D-490A-8EBD-3FAA0B882F97}" type="presOf" srcId="{EC2E6F5B-44EA-42D0-BF69-1F2AD4CC6F3D}" destId="{558F65AA-B890-48E2-B6BF-BA8F36D67CE7}" srcOrd="0" destOrd="0" presId="urn:microsoft.com/office/officeart/2005/8/layout/lProcess2"/>
    <dgm:cxn modelId="{875122EF-01E6-4717-8F08-87FCA2DE2C6D}" type="presOf" srcId="{0A5E1598-46A4-49C6-9C23-E92F940BFE60}" destId="{2DBF93C8-867E-495B-AEE4-9959A0B6477D}" srcOrd="0" destOrd="0" presId="urn:microsoft.com/office/officeart/2005/8/layout/lProcess2"/>
    <dgm:cxn modelId="{48C322F5-FBC0-456C-9357-861E1A3FA89A}" type="presOf" srcId="{1FE73A49-EACC-4CA6-A1EB-8BDBFBC2B356}" destId="{BA3FB03C-68B0-45B4-B052-DF70E6655D4F}" srcOrd="0" destOrd="0" presId="urn:microsoft.com/office/officeart/2005/8/layout/lProcess2"/>
    <dgm:cxn modelId="{D6C4B475-70D1-490D-8D6E-6C70AFD6C2B8}" type="presParOf" srcId="{558F65AA-B890-48E2-B6BF-BA8F36D67CE7}" destId="{E2714D19-BE78-4126-B451-3966DB7A29A5}" srcOrd="0" destOrd="0" presId="urn:microsoft.com/office/officeart/2005/8/layout/lProcess2"/>
    <dgm:cxn modelId="{2B108F4A-3F43-4CD2-87FC-F12AC73B1AFD}" type="presParOf" srcId="{E2714D19-BE78-4126-B451-3966DB7A29A5}" destId="{795FEAF7-54E2-4759-AE00-95975BA7B2DD}" srcOrd="0" destOrd="0" presId="urn:microsoft.com/office/officeart/2005/8/layout/lProcess2"/>
    <dgm:cxn modelId="{EBED7E05-F947-43C0-A62D-AE5FDEF530CB}" type="presParOf" srcId="{E2714D19-BE78-4126-B451-3966DB7A29A5}" destId="{FCA86EED-AC5A-4EBF-8198-544990B51F11}" srcOrd="1" destOrd="0" presId="urn:microsoft.com/office/officeart/2005/8/layout/lProcess2"/>
    <dgm:cxn modelId="{F94D5AFA-CE20-4F4D-A2ED-CCF90873711B}" type="presParOf" srcId="{E2714D19-BE78-4126-B451-3966DB7A29A5}" destId="{4737A53D-69F1-4735-8D05-CF95849397BD}" srcOrd="2" destOrd="0" presId="urn:microsoft.com/office/officeart/2005/8/layout/lProcess2"/>
    <dgm:cxn modelId="{CBF53686-DE2D-44E4-A6DF-202374FF39DC}" type="presParOf" srcId="{4737A53D-69F1-4735-8D05-CF95849397BD}" destId="{2EC452A6-18F2-47FF-9C70-B807A4548D76}" srcOrd="0" destOrd="0" presId="urn:microsoft.com/office/officeart/2005/8/layout/lProcess2"/>
    <dgm:cxn modelId="{DB66FFFF-125A-49F8-9A65-A274EF91DBD5}" type="presParOf" srcId="{2EC452A6-18F2-47FF-9C70-B807A4548D76}" destId="{F53B8CAD-2707-465C-A216-027AC921A128}" srcOrd="0" destOrd="0" presId="urn:microsoft.com/office/officeart/2005/8/layout/lProcess2"/>
    <dgm:cxn modelId="{F4747E6C-889B-41BC-B971-C459D8603625}" type="presParOf" srcId="{2EC452A6-18F2-47FF-9C70-B807A4548D76}" destId="{236C3999-AF07-41EB-9360-C777DF7021C4}" srcOrd="1" destOrd="0" presId="urn:microsoft.com/office/officeart/2005/8/layout/lProcess2"/>
    <dgm:cxn modelId="{AC67B104-9B2D-4CD5-B68B-CF867CD110E2}" type="presParOf" srcId="{2EC452A6-18F2-47FF-9C70-B807A4548D76}" destId="{B6F87709-BD66-4E69-92E1-669F6E593A23}" srcOrd="2" destOrd="0" presId="urn:microsoft.com/office/officeart/2005/8/layout/lProcess2"/>
    <dgm:cxn modelId="{7526AD13-DDF3-438D-9876-DBFB26290B26}" type="presParOf" srcId="{2EC452A6-18F2-47FF-9C70-B807A4548D76}" destId="{A5C43378-0EA0-44BD-963F-3C112BFAC84F}" srcOrd="3" destOrd="0" presId="urn:microsoft.com/office/officeart/2005/8/layout/lProcess2"/>
    <dgm:cxn modelId="{CAFF6F3B-285A-4F3A-824C-A6BE95319624}" type="presParOf" srcId="{2EC452A6-18F2-47FF-9C70-B807A4548D76}" destId="{BA3FB03C-68B0-45B4-B052-DF70E6655D4F}" srcOrd="4" destOrd="0" presId="urn:microsoft.com/office/officeart/2005/8/layout/lProcess2"/>
    <dgm:cxn modelId="{ED85D4D8-1792-4F17-AA23-FDC4376B12CD}" type="presParOf" srcId="{2EC452A6-18F2-47FF-9C70-B807A4548D76}" destId="{66962F19-853D-4A78-A564-42FA083AE0EE}" srcOrd="5" destOrd="0" presId="urn:microsoft.com/office/officeart/2005/8/layout/lProcess2"/>
    <dgm:cxn modelId="{F411EB93-619A-4A5D-9B8C-2DB32076F212}" type="presParOf" srcId="{2EC452A6-18F2-47FF-9C70-B807A4548D76}" destId="{5DBCE640-0D0A-4A7A-AF15-2087BF0A86E4}" srcOrd="6" destOrd="0" presId="urn:microsoft.com/office/officeart/2005/8/layout/lProcess2"/>
    <dgm:cxn modelId="{CDC369A7-F2C1-4CDC-91CD-6DBAE3F590C9}" type="presParOf" srcId="{2EC452A6-18F2-47FF-9C70-B807A4548D76}" destId="{2224BECD-F4B2-4EFF-85A3-9E1899BACDC0}" srcOrd="7" destOrd="0" presId="urn:microsoft.com/office/officeart/2005/8/layout/lProcess2"/>
    <dgm:cxn modelId="{7C81D64C-1DF7-4BBC-B695-4172F7F3AFAF}" type="presParOf" srcId="{2EC452A6-18F2-47FF-9C70-B807A4548D76}" destId="{2DBF93C8-867E-495B-AEE4-9959A0B6477D}" srcOrd="8" destOrd="0" presId="urn:microsoft.com/office/officeart/2005/8/layout/lProcess2"/>
    <dgm:cxn modelId="{558A7584-997B-434D-9BC7-23BC842DC613}" type="presParOf" srcId="{558F65AA-B890-48E2-B6BF-BA8F36D67CE7}" destId="{721D8FBB-F886-42FE-907A-8036BDFCA6F8}" srcOrd="1" destOrd="0" presId="urn:microsoft.com/office/officeart/2005/8/layout/lProcess2"/>
    <dgm:cxn modelId="{CFAE7568-4A4E-4A12-984C-C370270E5647}" type="presParOf" srcId="{558F65AA-B890-48E2-B6BF-BA8F36D67CE7}" destId="{F8AE0207-2401-48A0-AC01-A87A63C7610F}" srcOrd="2" destOrd="0" presId="urn:microsoft.com/office/officeart/2005/8/layout/lProcess2"/>
    <dgm:cxn modelId="{59F09385-C6C1-4408-BDE9-361A3C46BC0F}" type="presParOf" srcId="{F8AE0207-2401-48A0-AC01-A87A63C7610F}" destId="{1F2E2795-F2FC-4F81-BCBC-52830041D76D}" srcOrd="0" destOrd="0" presId="urn:microsoft.com/office/officeart/2005/8/layout/lProcess2"/>
    <dgm:cxn modelId="{C5DDE62D-9BAC-4575-8C86-12C4B71011BE}" type="presParOf" srcId="{F8AE0207-2401-48A0-AC01-A87A63C7610F}" destId="{D80B9844-4D34-4394-B136-3A4A8F876185}" srcOrd="1" destOrd="0" presId="urn:microsoft.com/office/officeart/2005/8/layout/lProcess2"/>
    <dgm:cxn modelId="{80A2572A-8F31-497B-8793-9B1806718031}" type="presParOf" srcId="{F8AE0207-2401-48A0-AC01-A87A63C7610F}" destId="{990649F8-A910-418F-81BD-2C32DC95933E}" srcOrd="2" destOrd="0" presId="urn:microsoft.com/office/officeart/2005/8/layout/lProcess2"/>
    <dgm:cxn modelId="{3EC0CC52-A587-4310-8BC0-27056F057999}" type="presParOf" srcId="{990649F8-A910-418F-81BD-2C32DC95933E}" destId="{912D04AB-5AC2-47CA-89D8-DBAD70639720}" srcOrd="0" destOrd="0" presId="urn:microsoft.com/office/officeart/2005/8/layout/lProcess2"/>
    <dgm:cxn modelId="{BD40F49A-8FDF-470A-AD7B-58B399F6A629}" type="presParOf" srcId="{912D04AB-5AC2-47CA-89D8-DBAD70639720}" destId="{6736478B-EBD3-405D-B60D-9D2FE1958B6B}" srcOrd="0" destOrd="0" presId="urn:microsoft.com/office/officeart/2005/8/layout/lProcess2"/>
    <dgm:cxn modelId="{EC98644D-6FB5-4766-9FF3-85CA14CC53EB}" type="presParOf" srcId="{912D04AB-5AC2-47CA-89D8-DBAD70639720}" destId="{32BB1FF2-C370-4911-B6D3-5030B6EB9443}" srcOrd="1" destOrd="0" presId="urn:microsoft.com/office/officeart/2005/8/layout/lProcess2"/>
    <dgm:cxn modelId="{2709715C-1A1A-42D4-86DD-394409DB8CA0}" type="presParOf" srcId="{912D04AB-5AC2-47CA-89D8-DBAD70639720}" destId="{6A1194BE-F054-480C-9991-053E1F561C32}" srcOrd="2" destOrd="0" presId="urn:microsoft.com/office/officeart/2005/8/layout/lProcess2"/>
    <dgm:cxn modelId="{DD57B9A7-5821-44E8-95A5-764AF763E9F8}" type="presParOf" srcId="{558F65AA-B890-48E2-B6BF-BA8F36D67CE7}" destId="{6C3F09B0-7651-4D93-8238-BD46A2DEC512}" srcOrd="3" destOrd="0" presId="urn:microsoft.com/office/officeart/2005/8/layout/lProcess2"/>
    <dgm:cxn modelId="{62C67764-9BF7-491D-B3BE-17D8C31D0BF9}" type="presParOf" srcId="{558F65AA-B890-48E2-B6BF-BA8F36D67CE7}" destId="{003FC8FA-7C23-4DB6-B1E4-8DD11B15009C}" srcOrd="4" destOrd="0" presId="urn:microsoft.com/office/officeart/2005/8/layout/lProcess2"/>
    <dgm:cxn modelId="{3AB9013B-3980-4DD4-A1A9-8059231C0116}" type="presParOf" srcId="{003FC8FA-7C23-4DB6-B1E4-8DD11B15009C}" destId="{E490E85C-2A14-4F0F-BDFB-57C5C12FAC1D}" srcOrd="0" destOrd="0" presId="urn:microsoft.com/office/officeart/2005/8/layout/lProcess2"/>
    <dgm:cxn modelId="{A8877E90-A236-4685-B88E-829B27AD55C6}" type="presParOf" srcId="{003FC8FA-7C23-4DB6-B1E4-8DD11B15009C}" destId="{C3C1A50F-2617-482D-B247-BAECA82BA13C}" srcOrd="1" destOrd="0" presId="urn:microsoft.com/office/officeart/2005/8/layout/lProcess2"/>
    <dgm:cxn modelId="{12ACD53E-9DE9-435D-AA36-4E43CF88D3C0}" type="presParOf" srcId="{003FC8FA-7C23-4DB6-B1E4-8DD11B15009C}" destId="{00695BDA-1F0C-49E1-806B-B6F4020E9104}" srcOrd="2" destOrd="0" presId="urn:microsoft.com/office/officeart/2005/8/layout/lProcess2"/>
    <dgm:cxn modelId="{C817D207-0260-44B6-8E9E-CF72635AA41A}" type="presParOf" srcId="{00695BDA-1F0C-49E1-806B-B6F4020E9104}" destId="{7875BECA-5ACA-43C3-969F-ADBAE105BCDD}" srcOrd="0" destOrd="0" presId="urn:microsoft.com/office/officeart/2005/8/layout/lProcess2"/>
    <dgm:cxn modelId="{D50A307C-EA78-48D6-9DB9-72F86320ECE2}" type="presParOf" srcId="{7875BECA-5ACA-43C3-969F-ADBAE105BCDD}" destId="{2A1C4E21-B894-4CCB-BFAD-1C5C5CF75BC3}" srcOrd="0" destOrd="0" presId="urn:microsoft.com/office/officeart/2005/8/layout/lProcess2"/>
    <dgm:cxn modelId="{C5250C0C-40C6-4D9F-825E-9A8809696242}" type="presParOf" srcId="{7875BECA-5ACA-43C3-969F-ADBAE105BCDD}" destId="{11CA3240-D9FA-43F2-A15B-D741892540DE}" srcOrd="1" destOrd="0" presId="urn:microsoft.com/office/officeart/2005/8/layout/lProcess2"/>
    <dgm:cxn modelId="{4AC8FEF0-22FF-415F-9B3E-26E326550ADF}" type="presParOf" srcId="{7875BECA-5ACA-43C3-969F-ADBAE105BCDD}" destId="{C8A70F96-901D-4608-9111-874832F4C519}" srcOrd="2" destOrd="0" presId="urn:microsoft.com/office/officeart/2005/8/layout/lProcess2"/>
    <dgm:cxn modelId="{58B92B19-A434-4E3B-968F-2CF1D125A010}" type="presParOf" srcId="{7875BECA-5ACA-43C3-969F-ADBAE105BCDD}" destId="{0AC3129E-8FA2-4AC5-B7C7-57DABDB8BB81}" srcOrd="3" destOrd="0" presId="urn:microsoft.com/office/officeart/2005/8/layout/lProcess2"/>
    <dgm:cxn modelId="{BA7501B0-26A2-4703-9CDE-E56B6EEFFE44}" type="presParOf" srcId="{7875BECA-5ACA-43C3-969F-ADBAE105BCDD}" destId="{B21F3E43-E633-45D5-B50A-96BB688F7053}" srcOrd="4" destOrd="0" presId="urn:microsoft.com/office/officeart/2005/8/layout/lProcess2"/>
    <dgm:cxn modelId="{1E8164CF-070A-4CA1-9E08-6D1F27998EDB}" type="presParOf" srcId="{558F65AA-B890-48E2-B6BF-BA8F36D67CE7}" destId="{C20AB4A1-85D8-4FE0-AC1D-B7441146F045}" srcOrd="5" destOrd="0" presId="urn:microsoft.com/office/officeart/2005/8/layout/lProcess2"/>
    <dgm:cxn modelId="{0C45CFCA-2E8C-4F5A-BC41-C5B9F0782164}" type="presParOf" srcId="{558F65AA-B890-48E2-B6BF-BA8F36D67CE7}" destId="{87209A3C-06F2-4D14-B814-68BABD02C01B}" srcOrd="6" destOrd="0" presId="urn:microsoft.com/office/officeart/2005/8/layout/lProcess2"/>
    <dgm:cxn modelId="{8F60926F-FDE8-4E11-9053-0A5A6C1ED320}" type="presParOf" srcId="{87209A3C-06F2-4D14-B814-68BABD02C01B}" destId="{1955FD5E-7F4D-4885-B031-FD90D3B3E054}" srcOrd="0" destOrd="0" presId="urn:microsoft.com/office/officeart/2005/8/layout/lProcess2"/>
    <dgm:cxn modelId="{71DD7D20-E04E-4ABB-AA0F-B8E8B54A50EA}" type="presParOf" srcId="{87209A3C-06F2-4D14-B814-68BABD02C01B}" destId="{43356CE0-C2F0-4083-95D1-5B337CB7A9B5}" srcOrd="1" destOrd="0" presId="urn:microsoft.com/office/officeart/2005/8/layout/lProcess2"/>
    <dgm:cxn modelId="{D34BA887-4B44-47AD-A002-09692F83F430}" type="presParOf" srcId="{87209A3C-06F2-4D14-B814-68BABD02C01B}" destId="{5DF4CB81-F49D-4C2E-9EA2-01CF5FF20A13}" srcOrd="2" destOrd="0" presId="urn:microsoft.com/office/officeart/2005/8/layout/lProcess2"/>
    <dgm:cxn modelId="{5347DAC2-5EE0-416A-9ADF-3AFD7C67C8DF}" type="presParOf" srcId="{5DF4CB81-F49D-4C2E-9EA2-01CF5FF20A13}" destId="{1F565D65-759F-4CB3-8325-5CE0BE343419}" srcOrd="0" destOrd="0" presId="urn:microsoft.com/office/officeart/2005/8/layout/lProcess2"/>
    <dgm:cxn modelId="{F02D5A6D-9DBC-4E07-8B30-85AEC5A9188A}" type="presParOf" srcId="{1F565D65-759F-4CB3-8325-5CE0BE343419}" destId="{08AA7EA9-0463-4DB5-87C6-C28F1A270720}" srcOrd="0" destOrd="0" presId="urn:microsoft.com/office/officeart/2005/8/layout/lProcess2"/>
    <dgm:cxn modelId="{90A51D3A-0057-480B-BCE9-837962D7859B}" type="presParOf" srcId="{1F565D65-759F-4CB3-8325-5CE0BE343419}" destId="{52EA65BA-2710-4F99-ADD5-96E84AC5401C}" srcOrd="1" destOrd="0" presId="urn:microsoft.com/office/officeart/2005/8/layout/lProcess2"/>
    <dgm:cxn modelId="{A579FAAA-CBFB-426A-83A0-8B00CBFCD036}" type="presParOf" srcId="{1F565D65-759F-4CB3-8325-5CE0BE343419}" destId="{AC5CD676-D601-4DCD-AD37-4804D166091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6B2CE3-13EE-4954-BB7E-58AAA3AD137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942CE3C-0410-48D2-96AF-731A2A65FD4E}">
      <dgm:prSet/>
      <dgm:spPr/>
      <dgm:t>
        <a:bodyPr/>
        <a:lstStyle/>
        <a:p>
          <a:r>
            <a:rPr lang="en-US"/>
            <a:t>Go to ohiohouse.gov</a:t>
          </a:r>
        </a:p>
      </dgm:t>
    </dgm:pt>
    <dgm:pt modelId="{64C6B530-426D-47D9-B5E6-20E91CC055B2}" type="parTrans" cxnId="{C1BE6575-7DEC-4C19-8012-0781207A6970}">
      <dgm:prSet/>
      <dgm:spPr/>
      <dgm:t>
        <a:bodyPr/>
        <a:lstStyle/>
        <a:p>
          <a:endParaRPr lang="en-US"/>
        </a:p>
      </dgm:t>
    </dgm:pt>
    <dgm:pt modelId="{BD0040EB-CA75-45F2-B332-87D1E59D521B}" type="sibTrans" cxnId="{C1BE6575-7DEC-4C19-8012-0781207A6970}">
      <dgm:prSet/>
      <dgm:spPr/>
      <dgm:t>
        <a:bodyPr/>
        <a:lstStyle/>
        <a:p>
          <a:endParaRPr lang="en-US"/>
        </a:p>
      </dgm:t>
    </dgm:pt>
    <dgm:pt modelId="{34E4DA55-8B7B-4691-8C3E-BA27340B5EA1}">
      <dgm:prSet/>
      <dgm:spPr/>
      <dgm:t>
        <a:bodyPr/>
        <a:lstStyle/>
        <a:p>
          <a:r>
            <a:rPr lang="en-US"/>
            <a:t>Select “Committees” from navigation panel</a:t>
          </a:r>
        </a:p>
      </dgm:t>
    </dgm:pt>
    <dgm:pt modelId="{2AFB8AED-92F8-435F-92CA-9705742BFD5A}" type="parTrans" cxnId="{498D5F75-C186-48FF-AAAC-74F1485E7DBC}">
      <dgm:prSet/>
      <dgm:spPr/>
      <dgm:t>
        <a:bodyPr/>
        <a:lstStyle/>
        <a:p>
          <a:endParaRPr lang="en-US"/>
        </a:p>
      </dgm:t>
    </dgm:pt>
    <dgm:pt modelId="{0BCCA67D-C2CB-436F-ABC3-E6D330FDA797}" type="sibTrans" cxnId="{498D5F75-C186-48FF-AAAC-74F1485E7DBC}">
      <dgm:prSet/>
      <dgm:spPr/>
      <dgm:t>
        <a:bodyPr/>
        <a:lstStyle/>
        <a:p>
          <a:endParaRPr lang="en-US"/>
        </a:p>
      </dgm:t>
    </dgm:pt>
    <dgm:pt modelId="{6090F7E7-7242-4B4B-839A-358E3F232232}">
      <dgm:prSet/>
      <dgm:spPr/>
      <dgm:t>
        <a:bodyPr/>
        <a:lstStyle/>
        <a:p>
          <a:r>
            <a:rPr lang="en-US"/>
            <a:t>Select Committee you would like to get notified for committee hearings</a:t>
          </a:r>
        </a:p>
      </dgm:t>
    </dgm:pt>
    <dgm:pt modelId="{0A7ADDC6-8954-4E3B-BB69-FF4E72D9EDD2}" type="parTrans" cxnId="{063CA507-9F08-40F7-9901-9ABFD450323B}">
      <dgm:prSet/>
      <dgm:spPr/>
      <dgm:t>
        <a:bodyPr/>
        <a:lstStyle/>
        <a:p>
          <a:endParaRPr lang="en-US"/>
        </a:p>
      </dgm:t>
    </dgm:pt>
    <dgm:pt modelId="{0DDF4326-DB43-4B13-97A8-D291B57FCCF2}" type="sibTrans" cxnId="{063CA507-9F08-40F7-9901-9ABFD450323B}">
      <dgm:prSet/>
      <dgm:spPr/>
      <dgm:t>
        <a:bodyPr/>
        <a:lstStyle/>
        <a:p>
          <a:endParaRPr lang="en-US"/>
        </a:p>
      </dgm:t>
    </dgm:pt>
    <dgm:pt modelId="{5C6898F4-66E0-4A8B-ABE1-7193F9C56119}">
      <dgm:prSet/>
      <dgm:spPr/>
      <dgm:t>
        <a:bodyPr/>
        <a:lstStyle/>
        <a:p>
          <a:r>
            <a:rPr lang="en-US"/>
            <a:t>Select “Mailing List” from the top navigation panel</a:t>
          </a:r>
        </a:p>
      </dgm:t>
    </dgm:pt>
    <dgm:pt modelId="{9CEC6A19-616C-4A2D-B436-D5BCFE66F9D3}" type="parTrans" cxnId="{912A09D7-DE78-4148-924F-754262E35F67}">
      <dgm:prSet/>
      <dgm:spPr/>
      <dgm:t>
        <a:bodyPr/>
        <a:lstStyle/>
        <a:p>
          <a:endParaRPr lang="en-US"/>
        </a:p>
      </dgm:t>
    </dgm:pt>
    <dgm:pt modelId="{9CE0F142-DFEC-4082-A134-4358D5A904C2}" type="sibTrans" cxnId="{912A09D7-DE78-4148-924F-754262E35F67}">
      <dgm:prSet/>
      <dgm:spPr/>
      <dgm:t>
        <a:bodyPr/>
        <a:lstStyle/>
        <a:p>
          <a:endParaRPr lang="en-US"/>
        </a:p>
      </dgm:t>
    </dgm:pt>
    <dgm:pt modelId="{F7487720-96BB-47A9-A91F-7CFBDD67A826}">
      <dgm:prSet/>
      <dgm:spPr/>
      <dgm:t>
        <a:bodyPr/>
        <a:lstStyle/>
        <a:p>
          <a:r>
            <a:rPr lang="en-US"/>
            <a:t>Enter email and select “Submit”</a:t>
          </a:r>
        </a:p>
      </dgm:t>
    </dgm:pt>
    <dgm:pt modelId="{961D9994-D198-4773-B744-60EC5DE18ECD}" type="parTrans" cxnId="{F1F95EDE-D089-4FE0-A422-7FC43EA57BF6}">
      <dgm:prSet/>
      <dgm:spPr/>
      <dgm:t>
        <a:bodyPr/>
        <a:lstStyle/>
        <a:p>
          <a:endParaRPr lang="en-US"/>
        </a:p>
      </dgm:t>
    </dgm:pt>
    <dgm:pt modelId="{5F7AEC82-07A8-47A3-9B2E-44163C5B8192}" type="sibTrans" cxnId="{F1F95EDE-D089-4FE0-A422-7FC43EA57BF6}">
      <dgm:prSet/>
      <dgm:spPr/>
      <dgm:t>
        <a:bodyPr/>
        <a:lstStyle/>
        <a:p>
          <a:endParaRPr lang="en-US"/>
        </a:p>
      </dgm:t>
    </dgm:pt>
    <dgm:pt modelId="{281F56E2-90EA-4C68-9900-0A0F66D8021A}">
      <dgm:prSet/>
      <dgm:spPr/>
    </dgm:pt>
    <dgm:pt modelId="{D980F779-E57C-4DF2-A593-7E25ADB1BF0A}" type="parTrans" cxnId="{D5503F52-FC84-49CB-A82B-18509F9712DF}">
      <dgm:prSet/>
      <dgm:spPr/>
      <dgm:t>
        <a:bodyPr/>
        <a:lstStyle/>
        <a:p>
          <a:endParaRPr lang="en-US"/>
        </a:p>
      </dgm:t>
    </dgm:pt>
    <dgm:pt modelId="{6404CB2B-79F8-411C-B21F-5CB525693CBA}" type="sibTrans" cxnId="{D5503F52-FC84-49CB-A82B-18509F9712DF}">
      <dgm:prSet/>
      <dgm:spPr/>
      <dgm:t>
        <a:bodyPr/>
        <a:lstStyle/>
        <a:p>
          <a:endParaRPr lang="en-US"/>
        </a:p>
      </dgm:t>
    </dgm:pt>
    <dgm:pt modelId="{A6C299FA-DB3B-43D2-A349-CE6E8EE37425}" type="pres">
      <dgm:prSet presAssocID="{F16B2CE3-13EE-4954-BB7E-58AAA3AD1379}" presName="outerComposite" presStyleCnt="0">
        <dgm:presLayoutVars>
          <dgm:chMax val="5"/>
          <dgm:dir/>
          <dgm:resizeHandles val="exact"/>
        </dgm:presLayoutVars>
      </dgm:prSet>
      <dgm:spPr/>
    </dgm:pt>
    <dgm:pt modelId="{752C251B-27B7-4A83-A0FB-03A971F92D77}" type="pres">
      <dgm:prSet presAssocID="{F16B2CE3-13EE-4954-BB7E-58AAA3AD1379}" presName="dummyMaxCanvas" presStyleCnt="0">
        <dgm:presLayoutVars/>
      </dgm:prSet>
      <dgm:spPr/>
    </dgm:pt>
    <dgm:pt modelId="{5839D1D0-8A75-4FF4-A633-648C5A2A848F}" type="pres">
      <dgm:prSet presAssocID="{F16B2CE3-13EE-4954-BB7E-58AAA3AD1379}" presName="FiveNodes_1" presStyleLbl="node1" presStyleIdx="0" presStyleCnt="5">
        <dgm:presLayoutVars>
          <dgm:bulletEnabled val="1"/>
        </dgm:presLayoutVars>
      </dgm:prSet>
      <dgm:spPr/>
    </dgm:pt>
    <dgm:pt modelId="{0C0624B4-0DE8-43FD-9FA2-39EFDC3C432C}" type="pres">
      <dgm:prSet presAssocID="{F16B2CE3-13EE-4954-BB7E-58AAA3AD1379}" presName="FiveNodes_2" presStyleLbl="node1" presStyleIdx="1" presStyleCnt="5">
        <dgm:presLayoutVars>
          <dgm:bulletEnabled val="1"/>
        </dgm:presLayoutVars>
      </dgm:prSet>
      <dgm:spPr/>
    </dgm:pt>
    <dgm:pt modelId="{945B2690-CB0A-41EC-9E79-F82917E09AD1}" type="pres">
      <dgm:prSet presAssocID="{F16B2CE3-13EE-4954-BB7E-58AAA3AD1379}" presName="FiveNodes_3" presStyleLbl="node1" presStyleIdx="2" presStyleCnt="5">
        <dgm:presLayoutVars>
          <dgm:bulletEnabled val="1"/>
        </dgm:presLayoutVars>
      </dgm:prSet>
      <dgm:spPr/>
    </dgm:pt>
    <dgm:pt modelId="{95EAD44C-B578-4418-A17D-913555F539A2}" type="pres">
      <dgm:prSet presAssocID="{F16B2CE3-13EE-4954-BB7E-58AAA3AD1379}" presName="FiveNodes_4" presStyleLbl="node1" presStyleIdx="3" presStyleCnt="5">
        <dgm:presLayoutVars>
          <dgm:bulletEnabled val="1"/>
        </dgm:presLayoutVars>
      </dgm:prSet>
      <dgm:spPr/>
    </dgm:pt>
    <dgm:pt modelId="{0E0ADE25-28B1-44F1-939E-871A6EE628E2}" type="pres">
      <dgm:prSet presAssocID="{F16B2CE3-13EE-4954-BB7E-58AAA3AD1379}" presName="FiveNodes_5" presStyleLbl="node1" presStyleIdx="4" presStyleCnt="5">
        <dgm:presLayoutVars>
          <dgm:bulletEnabled val="1"/>
        </dgm:presLayoutVars>
      </dgm:prSet>
      <dgm:spPr/>
    </dgm:pt>
    <dgm:pt modelId="{A57AD63A-9500-4348-913D-F37376E10571}" type="pres">
      <dgm:prSet presAssocID="{F16B2CE3-13EE-4954-BB7E-58AAA3AD1379}" presName="FiveConn_1-2" presStyleLbl="fgAccFollowNode1" presStyleIdx="0" presStyleCnt="4">
        <dgm:presLayoutVars>
          <dgm:bulletEnabled val="1"/>
        </dgm:presLayoutVars>
      </dgm:prSet>
      <dgm:spPr/>
    </dgm:pt>
    <dgm:pt modelId="{467BCC29-A3FF-4C63-9BAA-6C06DB4FE7B3}" type="pres">
      <dgm:prSet presAssocID="{F16B2CE3-13EE-4954-BB7E-58AAA3AD1379}" presName="FiveConn_2-3" presStyleLbl="fgAccFollowNode1" presStyleIdx="1" presStyleCnt="4">
        <dgm:presLayoutVars>
          <dgm:bulletEnabled val="1"/>
        </dgm:presLayoutVars>
      </dgm:prSet>
      <dgm:spPr/>
    </dgm:pt>
    <dgm:pt modelId="{502238C1-5A62-47F0-B8D7-8FDC1AFC06C9}" type="pres">
      <dgm:prSet presAssocID="{F16B2CE3-13EE-4954-BB7E-58AAA3AD1379}" presName="FiveConn_3-4" presStyleLbl="fgAccFollowNode1" presStyleIdx="2" presStyleCnt="4">
        <dgm:presLayoutVars>
          <dgm:bulletEnabled val="1"/>
        </dgm:presLayoutVars>
      </dgm:prSet>
      <dgm:spPr/>
    </dgm:pt>
    <dgm:pt modelId="{2C6A8F05-A778-4F3C-8029-06D1CDF13830}" type="pres">
      <dgm:prSet presAssocID="{F16B2CE3-13EE-4954-BB7E-58AAA3AD1379}" presName="FiveConn_4-5" presStyleLbl="fgAccFollowNode1" presStyleIdx="3" presStyleCnt="4">
        <dgm:presLayoutVars>
          <dgm:bulletEnabled val="1"/>
        </dgm:presLayoutVars>
      </dgm:prSet>
      <dgm:spPr/>
    </dgm:pt>
    <dgm:pt modelId="{9589D347-D169-4EBC-9038-31118F60155D}" type="pres">
      <dgm:prSet presAssocID="{F16B2CE3-13EE-4954-BB7E-58AAA3AD1379}" presName="FiveNodes_1_text" presStyleLbl="node1" presStyleIdx="4" presStyleCnt="5">
        <dgm:presLayoutVars>
          <dgm:bulletEnabled val="1"/>
        </dgm:presLayoutVars>
      </dgm:prSet>
      <dgm:spPr/>
    </dgm:pt>
    <dgm:pt modelId="{CF81E6C7-0AFA-4F6E-876D-38AC18AA6F87}" type="pres">
      <dgm:prSet presAssocID="{F16B2CE3-13EE-4954-BB7E-58AAA3AD1379}" presName="FiveNodes_2_text" presStyleLbl="node1" presStyleIdx="4" presStyleCnt="5">
        <dgm:presLayoutVars>
          <dgm:bulletEnabled val="1"/>
        </dgm:presLayoutVars>
      </dgm:prSet>
      <dgm:spPr/>
    </dgm:pt>
    <dgm:pt modelId="{573385C7-3453-4848-AB84-2199044DFC7B}" type="pres">
      <dgm:prSet presAssocID="{F16B2CE3-13EE-4954-BB7E-58AAA3AD1379}" presName="FiveNodes_3_text" presStyleLbl="node1" presStyleIdx="4" presStyleCnt="5">
        <dgm:presLayoutVars>
          <dgm:bulletEnabled val="1"/>
        </dgm:presLayoutVars>
      </dgm:prSet>
      <dgm:spPr/>
    </dgm:pt>
    <dgm:pt modelId="{AD6CFD5D-E6FB-44CC-A851-DD4CC655334A}" type="pres">
      <dgm:prSet presAssocID="{F16B2CE3-13EE-4954-BB7E-58AAA3AD1379}" presName="FiveNodes_4_text" presStyleLbl="node1" presStyleIdx="4" presStyleCnt="5">
        <dgm:presLayoutVars>
          <dgm:bulletEnabled val="1"/>
        </dgm:presLayoutVars>
      </dgm:prSet>
      <dgm:spPr/>
    </dgm:pt>
    <dgm:pt modelId="{4D081185-D18F-4F0C-A589-48C3F15E1159}" type="pres">
      <dgm:prSet presAssocID="{F16B2CE3-13EE-4954-BB7E-58AAA3AD1379}" presName="FiveNodes_5_text" presStyleLbl="node1" presStyleIdx="4" presStyleCnt="5">
        <dgm:presLayoutVars>
          <dgm:bulletEnabled val="1"/>
        </dgm:presLayoutVars>
      </dgm:prSet>
      <dgm:spPr/>
    </dgm:pt>
  </dgm:ptLst>
  <dgm:cxnLst>
    <dgm:cxn modelId="{F7526601-23E8-4F12-9363-3D4C14E199C9}" type="presOf" srcId="{5C6898F4-66E0-4A8B-ABE1-7193F9C56119}" destId="{AD6CFD5D-E6FB-44CC-A851-DD4CC655334A}" srcOrd="1" destOrd="0" presId="urn:microsoft.com/office/officeart/2005/8/layout/vProcess5"/>
    <dgm:cxn modelId="{063CA507-9F08-40F7-9901-9ABFD450323B}" srcId="{F16B2CE3-13EE-4954-BB7E-58AAA3AD1379}" destId="{6090F7E7-7242-4B4B-839A-358E3F232232}" srcOrd="2" destOrd="0" parTransId="{0A7ADDC6-8954-4E3B-BB69-FF4E72D9EDD2}" sibTransId="{0DDF4326-DB43-4B13-97A8-D291B57FCCF2}"/>
    <dgm:cxn modelId="{249F261D-4681-469E-A52F-6562AC4FBF02}" type="presOf" srcId="{F7487720-96BB-47A9-A91F-7CFBDD67A826}" destId="{4D081185-D18F-4F0C-A589-48C3F15E1159}" srcOrd="1" destOrd="0" presId="urn:microsoft.com/office/officeart/2005/8/layout/vProcess5"/>
    <dgm:cxn modelId="{E9F57325-08C6-44E0-8EEB-C2F41F723411}" type="presOf" srcId="{34E4DA55-8B7B-4691-8C3E-BA27340B5EA1}" destId="{CF81E6C7-0AFA-4F6E-876D-38AC18AA6F87}" srcOrd="1" destOrd="0" presId="urn:microsoft.com/office/officeart/2005/8/layout/vProcess5"/>
    <dgm:cxn modelId="{861D013B-936B-4AD3-B0F7-2B98703496E8}" type="presOf" srcId="{5C6898F4-66E0-4A8B-ABE1-7193F9C56119}" destId="{95EAD44C-B578-4418-A17D-913555F539A2}" srcOrd="0" destOrd="0" presId="urn:microsoft.com/office/officeart/2005/8/layout/vProcess5"/>
    <dgm:cxn modelId="{07074E70-8E95-476A-AD89-078F0411A968}" type="presOf" srcId="{B942CE3C-0410-48D2-96AF-731A2A65FD4E}" destId="{9589D347-D169-4EBC-9038-31118F60155D}" srcOrd="1" destOrd="0" presId="urn:microsoft.com/office/officeart/2005/8/layout/vProcess5"/>
    <dgm:cxn modelId="{D5503F52-FC84-49CB-A82B-18509F9712DF}" srcId="{F16B2CE3-13EE-4954-BB7E-58AAA3AD1379}" destId="{281F56E2-90EA-4C68-9900-0A0F66D8021A}" srcOrd="5" destOrd="0" parTransId="{D980F779-E57C-4DF2-A593-7E25ADB1BF0A}" sibTransId="{6404CB2B-79F8-411C-B21F-5CB525693CBA}"/>
    <dgm:cxn modelId="{498D5F75-C186-48FF-AAAC-74F1485E7DBC}" srcId="{F16B2CE3-13EE-4954-BB7E-58AAA3AD1379}" destId="{34E4DA55-8B7B-4691-8C3E-BA27340B5EA1}" srcOrd="1" destOrd="0" parTransId="{2AFB8AED-92F8-435F-92CA-9705742BFD5A}" sibTransId="{0BCCA67D-C2CB-436F-ABC3-E6D330FDA797}"/>
    <dgm:cxn modelId="{C1BE6575-7DEC-4C19-8012-0781207A6970}" srcId="{F16B2CE3-13EE-4954-BB7E-58AAA3AD1379}" destId="{B942CE3C-0410-48D2-96AF-731A2A65FD4E}" srcOrd="0" destOrd="0" parTransId="{64C6B530-426D-47D9-B5E6-20E91CC055B2}" sibTransId="{BD0040EB-CA75-45F2-B332-87D1E59D521B}"/>
    <dgm:cxn modelId="{49706095-F689-4569-AF48-9BF8F45951D7}" type="presOf" srcId="{6090F7E7-7242-4B4B-839A-358E3F232232}" destId="{573385C7-3453-4848-AB84-2199044DFC7B}" srcOrd="1" destOrd="0" presId="urn:microsoft.com/office/officeart/2005/8/layout/vProcess5"/>
    <dgm:cxn modelId="{3A30969E-EF60-4307-A844-736C8404EDA2}" type="presOf" srcId="{9CE0F142-DFEC-4082-A134-4358D5A904C2}" destId="{2C6A8F05-A778-4F3C-8029-06D1CDF13830}" srcOrd="0" destOrd="0" presId="urn:microsoft.com/office/officeart/2005/8/layout/vProcess5"/>
    <dgm:cxn modelId="{0C92D1A0-C9E5-4B55-9364-C38906D459AD}" type="presOf" srcId="{B942CE3C-0410-48D2-96AF-731A2A65FD4E}" destId="{5839D1D0-8A75-4FF4-A633-648C5A2A848F}" srcOrd="0" destOrd="0" presId="urn:microsoft.com/office/officeart/2005/8/layout/vProcess5"/>
    <dgm:cxn modelId="{8B3543A3-5AB8-47D4-9AF8-E1C1E50BF511}" type="presOf" srcId="{F16B2CE3-13EE-4954-BB7E-58AAA3AD1379}" destId="{A6C299FA-DB3B-43D2-A349-CE6E8EE37425}" srcOrd="0" destOrd="0" presId="urn:microsoft.com/office/officeart/2005/8/layout/vProcess5"/>
    <dgm:cxn modelId="{AB0BC9A4-E133-4E7B-8367-3094BBE9E451}" type="presOf" srcId="{0BCCA67D-C2CB-436F-ABC3-E6D330FDA797}" destId="{467BCC29-A3FF-4C63-9BAA-6C06DB4FE7B3}" srcOrd="0" destOrd="0" presId="urn:microsoft.com/office/officeart/2005/8/layout/vProcess5"/>
    <dgm:cxn modelId="{667909B8-210E-4058-A5C4-F4AE7B89323A}" type="presOf" srcId="{BD0040EB-CA75-45F2-B332-87D1E59D521B}" destId="{A57AD63A-9500-4348-913D-F37376E10571}" srcOrd="0" destOrd="0" presId="urn:microsoft.com/office/officeart/2005/8/layout/vProcess5"/>
    <dgm:cxn modelId="{3FC810D5-F8EB-4F06-83AC-CA55B76C08DD}" type="presOf" srcId="{F7487720-96BB-47A9-A91F-7CFBDD67A826}" destId="{0E0ADE25-28B1-44F1-939E-871A6EE628E2}" srcOrd="0" destOrd="0" presId="urn:microsoft.com/office/officeart/2005/8/layout/vProcess5"/>
    <dgm:cxn modelId="{912A09D7-DE78-4148-924F-754262E35F67}" srcId="{F16B2CE3-13EE-4954-BB7E-58AAA3AD1379}" destId="{5C6898F4-66E0-4A8B-ABE1-7193F9C56119}" srcOrd="3" destOrd="0" parTransId="{9CEC6A19-616C-4A2D-B436-D5BCFE66F9D3}" sibTransId="{9CE0F142-DFEC-4082-A134-4358D5A904C2}"/>
    <dgm:cxn modelId="{F1F95EDE-D089-4FE0-A422-7FC43EA57BF6}" srcId="{F16B2CE3-13EE-4954-BB7E-58AAA3AD1379}" destId="{F7487720-96BB-47A9-A91F-7CFBDD67A826}" srcOrd="4" destOrd="0" parTransId="{961D9994-D198-4773-B744-60EC5DE18ECD}" sibTransId="{5F7AEC82-07A8-47A3-9B2E-44163C5B8192}"/>
    <dgm:cxn modelId="{1021D0E6-68B2-46C6-84F6-F3B3DFCF67D1}" type="presOf" srcId="{0DDF4326-DB43-4B13-97A8-D291B57FCCF2}" destId="{502238C1-5A62-47F0-B8D7-8FDC1AFC06C9}" srcOrd="0" destOrd="0" presId="urn:microsoft.com/office/officeart/2005/8/layout/vProcess5"/>
    <dgm:cxn modelId="{1CD422EB-27CF-4F94-BC84-6CD819523320}" type="presOf" srcId="{34E4DA55-8B7B-4691-8C3E-BA27340B5EA1}" destId="{0C0624B4-0DE8-43FD-9FA2-39EFDC3C432C}" srcOrd="0" destOrd="0" presId="urn:microsoft.com/office/officeart/2005/8/layout/vProcess5"/>
    <dgm:cxn modelId="{7E2E21F6-FDA1-4B9A-9F5D-411CB89ACC9E}" type="presOf" srcId="{6090F7E7-7242-4B4B-839A-358E3F232232}" destId="{945B2690-CB0A-41EC-9E79-F82917E09AD1}" srcOrd="0" destOrd="0" presId="urn:microsoft.com/office/officeart/2005/8/layout/vProcess5"/>
    <dgm:cxn modelId="{2C62F14A-EF17-40AD-9D10-E173C95B0C86}" type="presParOf" srcId="{A6C299FA-DB3B-43D2-A349-CE6E8EE37425}" destId="{752C251B-27B7-4A83-A0FB-03A971F92D77}" srcOrd="0" destOrd="0" presId="urn:microsoft.com/office/officeart/2005/8/layout/vProcess5"/>
    <dgm:cxn modelId="{C3AC41D4-F7FA-4A50-8774-446D42B509B7}" type="presParOf" srcId="{A6C299FA-DB3B-43D2-A349-CE6E8EE37425}" destId="{5839D1D0-8A75-4FF4-A633-648C5A2A848F}" srcOrd="1" destOrd="0" presId="urn:microsoft.com/office/officeart/2005/8/layout/vProcess5"/>
    <dgm:cxn modelId="{4E2607B9-C224-4F6B-B559-94D05E14D00F}" type="presParOf" srcId="{A6C299FA-DB3B-43D2-A349-CE6E8EE37425}" destId="{0C0624B4-0DE8-43FD-9FA2-39EFDC3C432C}" srcOrd="2" destOrd="0" presId="urn:microsoft.com/office/officeart/2005/8/layout/vProcess5"/>
    <dgm:cxn modelId="{0D8BC387-D311-41F2-A1BD-69DB1BA120FB}" type="presParOf" srcId="{A6C299FA-DB3B-43D2-A349-CE6E8EE37425}" destId="{945B2690-CB0A-41EC-9E79-F82917E09AD1}" srcOrd="3" destOrd="0" presId="urn:microsoft.com/office/officeart/2005/8/layout/vProcess5"/>
    <dgm:cxn modelId="{D24BE6FA-B793-4449-95C0-CADB6F487AD8}" type="presParOf" srcId="{A6C299FA-DB3B-43D2-A349-CE6E8EE37425}" destId="{95EAD44C-B578-4418-A17D-913555F539A2}" srcOrd="4" destOrd="0" presId="urn:microsoft.com/office/officeart/2005/8/layout/vProcess5"/>
    <dgm:cxn modelId="{578B6C01-359B-4A45-A020-EB9BC88B8DA1}" type="presParOf" srcId="{A6C299FA-DB3B-43D2-A349-CE6E8EE37425}" destId="{0E0ADE25-28B1-44F1-939E-871A6EE628E2}" srcOrd="5" destOrd="0" presId="urn:microsoft.com/office/officeart/2005/8/layout/vProcess5"/>
    <dgm:cxn modelId="{BF36A112-17D8-44E3-A085-EA1E8CEBA34E}" type="presParOf" srcId="{A6C299FA-DB3B-43D2-A349-CE6E8EE37425}" destId="{A57AD63A-9500-4348-913D-F37376E10571}" srcOrd="6" destOrd="0" presId="urn:microsoft.com/office/officeart/2005/8/layout/vProcess5"/>
    <dgm:cxn modelId="{3A55CC6A-21CE-47A7-BE85-3561F26B189A}" type="presParOf" srcId="{A6C299FA-DB3B-43D2-A349-CE6E8EE37425}" destId="{467BCC29-A3FF-4C63-9BAA-6C06DB4FE7B3}" srcOrd="7" destOrd="0" presId="urn:microsoft.com/office/officeart/2005/8/layout/vProcess5"/>
    <dgm:cxn modelId="{B301C3A5-CD46-453C-AE0F-8A018FF17A90}" type="presParOf" srcId="{A6C299FA-DB3B-43D2-A349-CE6E8EE37425}" destId="{502238C1-5A62-47F0-B8D7-8FDC1AFC06C9}" srcOrd="8" destOrd="0" presId="urn:microsoft.com/office/officeart/2005/8/layout/vProcess5"/>
    <dgm:cxn modelId="{0F884488-E08B-4DEF-8B73-FD514E4F3CAF}" type="presParOf" srcId="{A6C299FA-DB3B-43D2-A349-CE6E8EE37425}" destId="{2C6A8F05-A778-4F3C-8029-06D1CDF13830}" srcOrd="9" destOrd="0" presId="urn:microsoft.com/office/officeart/2005/8/layout/vProcess5"/>
    <dgm:cxn modelId="{4C2B6BE5-B597-4B2B-9D53-8CEB693D7534}" type="presParOf" srcId="{A6C299FA-DB3B-43D2-A349-CE6E8EE37425}" destId="{9589D347-D169-4EBC-9038-31118F60155D}" srcOrd="10" destOrd="0" presId="urn:microsoft.com/office/officeart/2005/8/layout/vProcess5"/>
    <dgm:cxn modelId="{13DE8691-DCEB-4D4F-A591-1B8C6DC1E37E}" type="presParOf" srcId="{A6C299FA-DB3B-43D2-A349-CE6E8EE37425}" destId="{CF81E6C7-0AFA-4F6E-876D-38AC18AA6F87}" srcOrd="11" destOrd="0" presId="urn:microsoft.com/office/officeart/2005/8/layout/vProcess5"/>
    <dgm:cxn modelId="{37C33697-C3C5-42C3-9501-82B11F781C03}" type="presParOf" srcId="{A6C299FA-DB3B-43D2-A349-CE6E8EE37425}" destId="{573385C7-3453-4848-AB84-2199044DFC7B}" srcOrd="12" destOrd="0" presId="urn:microsoft.com/office/officeart/2005/8/layout/vProcess5"/>
    <dgm:cxn modelId="{F0D92410-6228-4F33-99C2-B1F4158FB381}" type="presParOf" srcId="{A6C299FA-DB3B-43D2-A349-CE6E8EE37425}" destId="{AD6CFD5D-E6FB-44CC-A851-DD4CC655334A}" srcOrd="13" destOrd="0" presId="urn:microsoft.com/office/officeart/2005/8/layout/vProcess5"/>
    <dgm:cxn modelId="{BD2D7CCF-DEFB-4C19-9D51-442D067AE5B6}" type="presParOf" srcId="{A6C299FA-DB3B-43D2-A349-CE6E8EE37425}" destId="{4D081185-D18F-4F0C-A589-48C3F15E115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AE50F5-4712-4A75-862F-CC7CEAEE7C0D}"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F3919819-50A6-4707-B1A1-DE1F63614571}">
      <dgm:prSet/>
      <dgm:spPr/>
      <dgm:t>
        <a:bodyPr/>
        <a:lstStyle/>
        <a:p>
          <a:r>
            <a:rPr lang="en-US"/>
            <a:t>Subscribe to Brittanie’s Blog</a:t>
          </a:r>
        </a:p>
      </dgm:t>
    </dgm:pt>
    <dgm:pt modelId="{920D5770-38E4-4F78-A127-AEC54776C761}" type="parTrans" cxnId="{4E136E96-BE6D-4510-A798-F38FE8623CB8}">
      <dgm:prSet/>
      <dgm:spPr/>
      <dgm:t>
        <a:bodyPr/>
        <a:lstStyle/>
        <a:p>
          <a:endParaRPr lang="en-US"/>
        </a:p>
      </dgm:t>
    </dgm:pt>
    <dgm:pt modelId="{B5D23D8F-B28D-46D5-9022-E443F5055087}" type="sibTrans" cxnId="{4E136E96-BE6D-4510-A798-F38FE8623CB8}">
      <dgm:prSet/>
      <dgm:spPr/>
      <dgm:t>
        <a:bodyPr/>
        <a:lstStyle/>
        <a:p>
          <a:endParaRPr lang="en-US"/>
        </a:p>
      </dgm:t>
    </dgm:pt>
    <dgm:pt modelId="{10CB3F30-838A-46CB-A0A0-BD6B6BA0A18B}">
      <dgm:prSet/>
      <dgm:spPr/>
      <dgm:t>
        <a:bodyPr/>
        <a:lstStyle/>
        <a:p>
          <a:r>
            <a:rPr lang="en-US"/>
            <a:t>Attend Weekly Briefings</a:t>
          </a:r>
        </a:p>
      </dgm:t>
    </dgm:pt>
    <dgm:pt modelId="{158B74B6-7265-455C-B174-53D419DC51C5}" type="parTrans" cxnId="{54724EBC-F873-4724-AFE9-C110D39857D8}">
      <dgm:prSet/>
      <dgm:spPr/>
      <dgm:t>
        <a:bodyPr/>
        <a:lstStyle/>
        <a:p>
          <a:endParaRPr lang="en-US"/>
        </a:p>
      </dgm:t>
    </dgm:pt>
    <dgm:pt modelId="{17DCACD8-E112-4382-B4C6-DFB2FF5D3A79}" type="sibTrans" cxnId="{54724EBC-F873-4724-AFE9-C110D39857D8}">
      <dgm:prSet/>
      <dgm:spPr/>
      <dgm:t>
        <a:bodyPr/>
        <a:lstStyle/>
        <a:p>
          <a:endParaRPr lang="en-US"/>
        </a:p>
      </dgm:t>
    </dgm:pt>
    <dgm:pt modelId="{4DFB1DB3-19A7-4EC4-A39F-6F541E5E0C37}">
      <dgm:prSet/>
      <dgm:spPr/>
      <dgm:t>
        <a:bodyPr/>
        <a:lstStyle/>
        <a:p>
          <a:r>
            <a:rPr lang="en-US"/>
            <a:t>Check Email from DRO with updates on committees and how to testify</a:t>
          </a:r>
        </a:p>
      </dgm:t>
    </dgm:pt>
    <dgm:pt modelId="{2A6C90C0-075C-4E42-855A-DFD0D2D4469B}" type="parTrans" cxnId="{BB235826-C2EF-4EB0-A2E8-A7C182F2EED0}">
      <dgm:prSet/>
      <dgm:spPr/>
      <dgm:t>
        <a:bodyPr/>
        <a:lstStyle/>
        <a:p>
          <a:endParaRPr lang="en-US"/>
        </a:p>
      </dgm:t>
    </dgm:pt>
    <dgm:pt modelId="{F029F69B-28D4-4520-A598-40307F07DEFE}" type="sibTrans" cxnId="{BB235826-C2EF-4EB0-A2E8-A7C182F2EED0}">
      <dgm:prSet/>
      <dgm:spPr/>
      <dgm:t>
        <a:bodyPr/>
        <a:lstStyle/>
        <a:p>
          <a:endParaRPr lang="en-US"/>
        </a:p>
      </dgm:t>
    </dgm:pt>
    <dgm:pt modelId="{F54A20AD-9F76-4CE4-A959-138B433C5EFD}" type="pres">
      <dgm:prSet presAssocID="{B2AE50F5-4712-4A75-862F-CC7CEAEE7C0D}" presName="diagram" presStyleCnt="0">
        <dgm:presLayoutVars>
          <dgm:dir/>
          <dgm:resizeHandles val="exact"/>
        </dgm:presLayoutVars>
      </dgm:prSet>
      <dgm:spPr/>
    </dgm:pt>
    <dgm:pt modelId="{F6393752-04E8-4AB8-9E0D-6D3DDFD82EA1}" type="pres">
      <dgm:prSet presAssocID="{F3919819-50A6-4707-B1A1-DE1F63614571}" presName="node" presStyleLbl="node1" presStyleIdx="0" presStyleCnt="3">
        <dgm:presLayoutVars>
          <dgm:bulletEnabled val="1"/>
        </dgm:presLayoutVars>
      </dgm:prSet>
      <dgm:spPr/>
    </dgm:pt>
    <dgm:pt modelId="{D61B9FCB-AF9A-4B69-9853-4AB25FABC072}" type="pres">
      <dgm:prSet presAssocID="{B5D23D8F-B28D-46D5-9022-E443F5055087}" presName="sibTrans" presStyleCnt="0"/>
      <dgm:spPr/>
    </dgm:pt>
    <dgm:pt modelId="{C1D3CD80-5A15-4672-9C6D-685BD72CAA72}" type="pres">
      <dgm:prSet presAssocID="{10CB3F30-838A-46CB-A0A0-BD6B6BA0A18B}" presName="node" presStyleLbl="node1" presStyleIdx="1" presStyleCnt="3">
        <dgm:presLayoutVars>
          <dgm:bulletEnabled val="1"/>
        </dgm:presLayoutVars>
      </dgm:prSet>
      <dgm:spPr/>
    </dgm:pt>
    <dgm:pt modelId="{A4DBDC5B-8C29-4B0E-9049-CD605420D1FC}" type="pres">
      <dgm:prSet presAssocID="{17DCACD8-E112-4382-B4C6-DFB2FF5D3A79}" presName="sibTrans" presStyleCnt="0"/>
      <dgm:spPr/>
    </dgm:pt>
    <dgm:pt modelId="{2CB4EBD0-C1B6-4A12-AD4E-097D3C1F0C50}" type="pres">
      <dgm:prSet presAssocID="{4DFB1DB3-19A7-4EC4-A39F-6F541E5E0C37}" presName="node" presStyleLbl="node1" presStyleIdx="2" presStyleCnt="3">
        <dgm:presLayoutVars>
          <dgm:bulletEnabled val="1"/>
        </dgm:presLayoutVars>
      </dgm:prSet>
      <dgm:spPr/>
    </dgm:pt>
  </dgm:ptLst>
  <dgm:cxnLst>
    <dgm:cxn modelId="{FF29D81B-3170-422C-B2C8-419BE944DFD6}" type="presOf" srcId="{F3919819-50A6-4707-B1A1-DE1F63614571}" destId="{F6393752-04E8-4AB8-9E0D-6D3DDFD82EA1}" srcOrd="0" destOrd="0" presId="urn:microsoft.com/office/officeart/2005/8/layout/default"/>
    <dgm:cxn modelId="{BB235826-C2EF-4EB0-A2E8-A7C182F2EED0}" srcId="{B2AE50F5-4712-4A75-862F-CC7CEAEE7C0D}" destId="{4DFB1DB3-19A7-4EC4-A39F-6F541E5E0C37}" srcOrd="2" destOrd="0" parTransId="{2A6C90C0-075C-4E42-855A-DFD0D2D4469B}" sibTransId="{F029F69B-28D4-4520-A598-40307F07DEFE}"/>
    <dgm:cxn modelId="{8F4FDC2A-03DE-4ADA-BF64-0B4C782340E3}" type="presOf" srcId="{B2AE50F5-4712-4A75-862F-CC7CEAEE7C0D}" destId="{F54A20AD-9F76-4CE4-A959-138B433C5EFD}" srcOrd="0" destOrd="0" presId="urn:microsoft.com/office/officeart/2005/8/layout/default"/>
    <dgm:cxn modelId="{4E136E96-BE6D-4510-A798-F38FE8623CB8}" srcId="{B2AE50F5-4712-4A75-862F-CC7CEAEE7C0D}" destId="{F3919819-50A6-4707-B1A1-DE1F63614571}" srcOrd="0" destOrd="0" parTransId="{920D5770-38E4-4F78-A127-AEC54776C761}" sibTransId="{B5D23D8F-B28D-46D5-9022-E443F5055087}"/>
    <dgm:cxn modelId="{3CA6DFB5-A519-49A5-8AA3-EF1B180C1D03}" type="presOf" srcId="{10CB3F30-838A-46CB-A0A0-BD6B6BA0A18B}" destId="{C1D3CD80-5A15-4672-9C6D-685BD72CAA72}" srcOrd="0" destOrd="0" presId="urn:microsoft.com/office/officeart/2005/8/layout/default"/>
    <dgm:cxn modelId="{DB275AB6-0C5F-406F-887D-A86A99F810CB}" type="presOf" srcId="{4DFB1DB3-19A7-4EC4-A39F-6F541E5E0C37}" destId="{2CB4EBD0-C1B6-4A12-AD4E-097D3C1F0C50}" srcOrd="0" destOrd="0" presId="urn:microsoft.com/office/officeart/2005/8/layout/default"/>
    <dgm:cxn modelId="{54724EBC-F873-4724-AFE9-C110D39857D8}" srcId="{B2AE50F5-4712-4A75-862F-CC7CEAEE7C0D}" destId="{10CB3F30-838A-46CB-A0A0-BD6B6BA0A18B}" srcOrd="1" destOrd="0" parTransId="{158B74B6-7265-455C-B174-53D419DC51C5}" sibTransId="{17DCACD8-E112-4382-B4C6-DFB2FF5D3A79}"/>
    <dgm:cxn modelId="{B13E5D53-F09B-4C6F-AC4C-42A85CD774A1}" type="presParOf" srcId="{F54A20AD-9F76-4CE4-A959-138B433C5EFD}" destId="{F6393752-04E8-4AB8-9E0D-6D3DDFD82EA1}" srcOrd="0" destOrd="0" presId="urn:microsoft.com/office/officeart/2005/8/layout/default"/>
    <dgm:cxn modelId="{DCB32570-FF11-44EA-9503-69DE3E92E986}" type="presParOf" srcId="{F54A20AD-9F76-4CE4-A959-138B433C5EFD}" destId="{D61B9FCB-AF9A-4B69-9853-4AB25FABC072}" srcOrd="1" destOrd="0" presId="urn:microsoft.com/office/officeart/2005/8/layout/default"/>
    <dgm:cxn modelId="{D6E58AD9-56A2-4142-9EB5-3D3993E36693}" type="presParOf" srcId="{F54A20AD-9F76-4CE4-A959-138B433C5EFD}" destId="{C1D3CD80-5A15-4672-9C6D-685BD72CAA72}" srcOrd="2" destOrd="0" presId="urn:microsoft.com/office/officeart/2005/8/layout/default"/>
    <dgm:cxn modelId="{B1CC78A7-9BA2-4786-AB61-70D93323B196}" type="presParOf" srcId="{F54A20AD-9F76-4CE4-A959-138B433C5EFD}" destId="{A4DBDC5B-8C29-4B0E-9049-CD605420D1FC}" srcOrd="3" destOrd="0" presId="urn:microsoft.com/office/officeart/2005/8/layout/default"/>
    <dgm:cxn modelId="{A1184157-C2A2-4FBD-90A8-8578EEA5DE19}" type="presParOf" srcId="{F54A20AD-9F76-4CE4-A959-138B433C5EFD}" destId="{2CB4EBD0-C1B6-4A12-AD4E-097D3C1F0C5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674291-AFB7-418E-9B8E-3C8036E085E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A0B04C6-E034-44F4-A8D4-EA49BB2EFE38}">
      <dgm:prSet/>
      <dgm:spPr/>
      <dgm:t>
        <a:bodyPr/>
        <a:lstStyle/>
        <a:p>
          <a:r>
            <a:rPr lang="en-US"/>
            <a:t>Brittanie Maddox, Community Engagement and Advocacy Specialist</a:t>
          </a:r>
        </a:p>
      </dgm:t>
    </dgm:pt>
    <dgm:pt modelId="{7A588EFC-379B-465E-B153-8F067CA07E4C}" type="parTrans" cxnId="{D8CC2F7D-AAD2-4591-B31A-3737CAD82F80}">
      <dgm:prSet/>
      <dgm:spPr/>
      <dgm:t>
        <a:bodyPr/>
        <a:lstStyle/>
        <a:p>
          <a:endParaRPr lang="en-US"/>
        </a:p>
      </dgm:t>
    </dgm:pt>
    <dgm:pt modelId="{B68C349E-492D-4CC2-A82B-13EA016DA775}" type="sibTrans" cxnId="{D8CC2F7D-AAD2-4591-B31A-3737CAD82F80}">
      <dgm:prSet/>
      <dgm:spPr/>
      <dgm:t>
        <a:bodyPr/>
        <a:lstStyle/>
        <a:p>
          <a:endParaRPr lang="en-US"/>
        </a:p>
      </dgm:t>
    </dgm:pt>
    <dgm:pt modelId="{AB4DD021-2DC0-4566-8761-20A70451E8DF}">
      <dgm:prSet/>
      <dgm:spPr/>
      <dgm:t>
        <a:bodyPr/>
        <a:lstStyle/>
        <a:p>
          <a:pPr>
            <a:buNone/>
          </a:pPr>
          <a:r>
            <a:rPr lang="it-IT" dirty="0">
              <a:hlinkClick xmlns:r="http://schemas.openxmlformats.org/officeDocument/2006/relationships" r:id="rId1"/>
            </a:rPr>
            <a:t>bmaddox@disabilityrightsohio.org</a:t>
          </a:r>
          <a:endParaRPr lang="en-US" dirty="0"/>
        </a:p>
      </dgm:t>
    </dgm:pt>
    <dgm:pt modelId="{DBBC4428-799A-4CCC-9E30-A233A0E739E3}" type="parTrans" cxnId="{0D25ACBB-0C32-49C5-A8DB-B00012C6906C}">
      <dgm:prSet/>
      <dgm:spPr/>
      <dgm:t>
        <a:bodyPr/>
        <a:lstStyle/>
        <a:p>
          <a:endParaRPr lang="en-US"/>
        </a:p>
      </dgm:t>
    </dgm:pt>
    <dgm:pt modelId="{2EE07BE6-DF5F-4F2C-85C3-34A4742A3318}" type="sibTrans" cxnId="{0D25ACBB-0C32-49C5-A8DB-B00012C6906C}">
      <dgm:prSet/>
      <dgm:spPr/>
      <dgm:t>
        <a:bodyPr/>
        <a:lstStyle/>
        <a:p>
          <a:endParaRPr lang="en-US"/>
        </a:p>
      </dgm:t>
    </dgm:pt>
    <dgm:pt modelId="{EC906F22-08B2-4084-A120-C93210C05FE8}">
      <dgm:prSet/>
      <dgm:spPr/>
      <dgm:t>
        <a:bodyPr/>
        <a:lstStyle/>
        <a:p>
          <a:r>
            <a:rPr lang="en-US"/>
            <a:t>Jordan Ballinger, Policy Director</a:t>
          </a:r>
        </a:p>
      </dgm:t>
    </dgm:pt>
    <dgm:pt modelId="{D0ED53F7-611F-40D9-A507-6777698AC86B}" type="parTrans" cxnId="{EAFB08BB-0EFC-4473-989B-B61CD8F3079E}">
      <dgm:prSet/>
      <dgm:spPr/>
      <dgm:t>
        <a:bodyPr/>
        <a:lstStyle/>
        <a:p>
          <a:endParaRPr lang="en-US"/>
        </a:p>
      </dgm:t>
    </dgm:pt>
    <dgm:pt modelId="{9CAF72DF-BCBC-49B4-9315-A8D3F701E0D2}" type="sibTrans" cxnId="{EAFB08BB-0EFC-4473-989B-B61CD8F3079E}">
      <dgm:prSet/>
      <dgm:spPr/>
      <dgm:t>
        <a:bodyPr/>
        <a:lstStyle/>
        <a:p>
          <a:endParaRPr lang="en-US"/>
        </a:p>
      </dgm:t>
    </dgm:pt>
    <dgm:pt modelId="{533E00AD-0EC3-441D-AF17-F560DC5888D9}">
      <dgm:prSet/>
      <dgm:spPr/>
      <dgm:t>
        <a:bodyPr/>
        <a:lstStyle/>
        <a:p>
          <a:pPr>
            <a:buNone/>
          </a:pPr>
          <a:r>
            <a:rPr lang="en-US" dirty="0">
              <a:hlinkClick xmlns:r="http://schemas.openxmlformats.org/officeDocument/2006/relationships" r:id="rId2"/>
            </a:rPr>
            <a:t>jballinger@disabilityrightsohio.org</a:t>
          </a:r>
          <a:r>
            <a:rPr lang="en-US" dirty="0"/>
            <a:t> </a:t>
          </a:r>
        </a:p>
      </dgm:t>
    </dgm:pt>
    <dgm:pt modelId="{0ECEF080-616F-46FA-96EA-19634D0BFD78}" type="parTrans" cxnId="{D155E393-1ED4-4938-BADD-19A35D59A0BD}">
      <dgm:prSet/>
      <dgm:spPr/>
      <dgm:t>
        <a:bodyPr/>
        <a:lstStyle/>
        <a:p>
          <a:endParaRPr lang="en-US"/>
        </a:p>
      </dgm:t>
    </dgm:pt>
    <dgm:pt modelId="{089E43A8-B145-483F-8893-14F66935471B}" type="sibTrans" cxnId="{D155E393-1ED4-4938-BADD-19A35D59A0BD}">
      <dgm:prSet/>
      <dgm:spPr/>
      <dgm:t>
        <a:bodyPr/>
        <a:lstStyle/>
        <a:p>
          <a:endParaRPr lang="en-US"/>
        </a:p>
      </dgm:t>
    </dgm:pt>
    <dgm:pt modelId="{26F7E45B-4913-48AC-997B-CC36E8961731}" type="pres">
      <dgm:prSet presAssocID="{D4674291-AFB7-418E-9B8E-3C8036E085EF}" presName="Name0" presStyleCnt="0">
        <dgm:presLayoutVars>
          <dgm:dir/>
          <dgm:animLvl val="lvl"/>
          <dgm:resizeHandles val="exact"/>
        </dgm:presLayoutVars>
      </dgm:prSet>
      <dgm:spPr/>
    </dgm:pt>
    <dgm:pt modelId="{72D56DDE-A98A-4F78-AC73-511359FFA044}" type="pres">
      <dgm:prSet presAssocID="{AA0B04C6-E034-44F4-A8D4-EA49BB2EFE38}" presName="linNode" presStyleCnt="0"/>
      <dgm:spPr/>
    </dgm:pt>
    <dgm:pt modelId="{7C01FEA3-8D0B-455C-B055-BC2AA2AC75E9}" type="pres">
      <dgm:prSet presAssocID="{AA0B04C6-E034-44F4-A8D4-EA49BB2EFE38}" presName="parentText" presStyleLbl="node1" presStyleIdx="0" presStyleCnt="2">
        <dgm:presLayoutVars>
          <dgm:chMax val="1"/>
          <dgm:bulletEnabled val="1"/>
        </dgm:presLayoutVars>
      </dgm:prSet>
      <dgm:spPr/>
    </dgm:pt>
    <dgm:pt modelId="{E3718134-3261-48E6-ADCC-EE3B010D18EF}" type="pres">
      <dgm:prSet presAssocID="{AA0B04C6-E034-44F4-A8D4-EA49BB2EFE38}" presName="descendantText" presStyleLbl="alignAccFollowNode1" presStyleIdx="0" presStyleCnt="2">
        <dgm:presLayoutVars>
          <dgm:bulletEnabled val="1"/>
        </dgm:presLayoutVars>
      </dgm:prSet>
      <dgm:spPr/>
    </dgm:pt>
    <dgm:pt modelId="{DD838665-2B58-477A-99FF-F82B435C6A5A}" type="pres">
      <dgm:prSet presAssocID="{B68C349E-492D-4CC2-A82B-13EA016DA775}" presName="sp" presStyleCnt="0"/>
      <dgm:spPr/>
    </dgm:pt>
    <dgm:pt modelId="{D5ECE292-057D-4807-90B4-AF66082E07F5}" type="pres">
      <dgm:prSet presAssocID="{EC906F22-08B2-4084-A120-C93210C05FE8}" presName="linNode" presStyleCnt="0"/>
      <dgm:spPr/>
    </dgm:pt>
    <dgm:pt modelId="{DCFBA6B8-342C-4630-8A54-8CBE8047EE45}" type="pres">
      <dgm:prSet presAssocID="{EC906F22-08B2-4084-A120-C93210C05FE8}" presName="parentText" presStyleLbl="node1" presStyleIdx="1" presStyleCnt="2">
        <dgm:presLayoutVars>
          <dgm:chMax val="1"/>
          <dgm:bulletEnabled val="1"/>
        </dgm:presLayoutVars>
      </dgm:prSet>
      <dgm:spPr/>
    </dgm:pt>
    <dgm:pt modelId="{8006EAD3-F6C7-4046-8C8E-C60AA89ED3A2}" type="pres">
      <dgm:prSet presAssocID="{EC906F22-08B2-4084-A120-C93210C05FE8}" presName="descendantText" presStyleLbl="alignAccFollowNode1" presStyleIdx="1" presStyleCnt="2">
        <dgm:presLayoutVars>
          <dgm:bulletEnabled val="1"/>
        </dgm:presLayoutVars>
      </dgm:prSet>
      <dgm:spPr/>
    </dgm:pt>
  </dgm:ptLst>
  <dgm:cxnLst>
    <dgm:cxn modelId="{46DCC733-F892-4BC6-9E92-421B8DA67993}" type="presOf" srcId="{AA0B04C6-E034-44F4-A8D4-EA49BB2EFE38}" destId="{7C01FEA3-8D0B-455C-B055-BC2AA2AC75E9}" srcOrd="0" destOrd="0" presId="urn:microsoft.com/office/officeart/2005/8/layout/vList5"/>
    <dgm:cxn modelId="{9B9F5E68-CB1C-46C6-B54D-80F2E2038590}" type="presOf" srcId="{EC906F22-08B2-4084-A120-C93210C05FE8}" destId="{DCFBA6B8-342C-4630-8A54-8CBE8047EE45}" srcOrd="0" destOrd="0" presId="urn:microsoft.com/office/officeart/2005/8/layout/vList5"/>
    <dgm:cxn modelId="{3136976C-0168-4C1E-BD54-A3B65CB2606D}" type="presOf" srcId="{D4674291-AFB7-418E-9B8E-3C8036E085EF}" destId="{26F7E45B-4913-48AC-997B-CC36E8961731}" srcOrd="0" destOrd="0" presId="urn:microsoft.com/office/officeart/2005/8/layout/vList5"/>
    <dgm:cxn modelId="{7FF76352-5682-4404-928C-D488E4A0C300}" type="presOf" srcId="{533E00AD-0EC3-441D-AF17-F560DC5888D9}" destId="{8006EAD3-F6C7-4046-8C8E-C60AA89ED3A2}" srcOrd="0" destOrd="0" presId="urn:microsoft.com/office/officeart/2005/8/layout/vList5"/>
    <dgm:cxn modelId="{D8CC2F7D-AAD2-4591-B31A-3737CAD82F80}" srcId="{D4674291-AFB7-418E-9B8E-3C8036E085EF}" destId="{AA0B04C6-E034-44F4-A8D4-EA49BB2EFE38}" srcOrd="0" destOrd="0" parTransId="{7A588EFC-379B-465E-B153-8F067CA07E4C}" sibTransId="{B68C349E-492D-4CC2-A82B-13EA016DA775}"/>
    <dgm:cxn modelId="{D155E393-1ED4-4938-BADD-19A35D59A0BD}" srcId="{EC906F22-08B2-4084-A120-C93210C05FE8}" destId="{533E00AD-0EC3-441D-AF17-F560DC5888D9}" srcOrd="0" destOrd="0" parTransId="{0ECEF080-616F-46FA-96EA-19634D0BFD78}" sibTransId="{089E43A8-B145-483F-8893-14F66935471B}"/>
    <dgm:cxn modelId="{EAFB08BB-0EFC-4473-989B-B61CD8F3079E}" srcId="{D4674291-AFB7-418E-9B8E-3C8036E085EF}" destId="{EC906F22-08B2-4084-A120-C93210C05FE8}" srcOrd="1" destOrd="0" parTransId="{D0ED53F7-611F-40D9-A507-6777698AC86B}" sibTransId="{9CAF72DF-BCBC-49B4-9315-A8D3F701E0D2}"/>
    <dgm:cxn modelId="{0D25ACBB-0C32-49C5-A8DB-B00012C6906C}" srcId="{AA0B04C6-E034-44F4-A8D4-EA49BB2EFE38}" destId="{AB4DD021-2DC0-4566-8761-20A70451E8DF}" srcOrd="0" destOrd="0" parTransId="{DBBC4428-799A-4CCC-9E30-A233A0E739E3}" sibTransId="{2EE07BE6-DF5F-4F2C-85C3-34A4742A3318}"/>
    <dgm:cxn modelId="{1502D3E4-9FAA-46B3-A43E-943ED4B09661}" type="presOf" srcId="{AB4DD021-2DC0-4566-8761-20A70451E8DF}" destId="{E3718134-3261-48E6-ADCC-EE3B010D18EF}" srcOrd="0" destOrd="0" presId="urn:microsoft.com/office/officeart/2005/8/layout/vList5"/>
    <dgm:cxn modelId="{678D452B-AC12-40CA-97FF-D28A398200EA}" type="presParOf" srcId="{26F7E45B-4913-48AC-997B-CC36E8961731}" destId="{72D56DDE-A98A-4F78-AC73-511359FFA044}" srcOrd="0" destOrd="0" presId="urn:microsoft.com/office/officeart/2005/8/layout/vList5"/>
    <dgm:cxn modelId="{664DC86D-0B70-403F-92AE-31E7E2950AC6}" type="presParOf" srcId="{72D56DDE-A98A-4F78-AC73-511359FFA044}" destId="{7C01FEA3-8D0B-455C-B055-BC2AA2AC75E9}" srcOrd="0" destOrd="0" presId="urn:microsoft.com/office/officeart/2005/8/layout/vList5"/>
    <dgm:cxn modelId="{CD4EA045-53BE-436F-90F2-2626B74FCA63}" type="presParOf" srcId="{72D56DDE-A98A-4F78-AC73-511359FFA044}" destId="{E3718134-3261-48E6-ADCC-EE3B010D18EF}" srcOrd="1" destOrd="0" presId="urn:microsoft.com/office/officeart/2005/8/layout/vList5"/>
    <dgm:cxn modelId="{F37F56DE-8F1E-40C9-AE73-E823ABFF2F85}" type="presParOf" srcId="{26F7E45B-4913-48AC-997B-CC36E8961731}" destId="{DD838665-2B58-477A-99FF-F82B435C6A5A}" srcOrd="1" destOrd="0" presId="urn:microsoft.com/office/officeart/2005/8/layout/vList5"/>
    <dgm:cxn modelId="{873F6805-7DE9-484F-8D30-D5CD5B290907}" type="presParOf" srcId="{26F7E45B-4913-48AC-997B-CC36E8961731}" destId="{D5ECE292-057D-4807-90B4-AF66082E07F5}" srcOrd="2" destOrd="0" presId="urn:microsoft.com/office/officeart/2005/8/layout/vList5"/>
    <dgm:cxn modelId="{66E22DE9-A783-4E67-B50F-13DCEE0B2D20}" type="presParOf" srcId="{D5ECE292-057D-4807-90B4-AF66082E07F5}" destId="{DCFBA6B8-342C-4630-8A54-8CBE8047EE45}" srcOrd="0" destOrd="0" presId="urn:microsoft.com/office/officeart/2005/8/layout/vList5"/>
    <dgm:cxn modelId="{F87E4B1F-03D4-477C-AB69-D6B18CE57162}" type="presParOf" srcId="{D5ECE292-057D-4807-90B4-AF66082E07F5}" destId="{8006EAD3-F6C7-4046-8C8E-C60AA89ED3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63FA4-8FE1-4548-BC7F-E3D856F891C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4DC4E99C-FCBA-4721-8DD6-2D3CCB72F6F5}">
      <dgm:prSet/>
      <dgm:spPr/>
      <dgm:t>
        <a:bodyPr/>
        <a:lstStyle/>
        <a:p>
          <a:r>
            <a:rPr lang="en-US" dirty="0"/>
            <a:t>3.2million Ohioans enrolled in Ohio Medicaid</a:t>
          </a:r>
        </a:p>
      </dgm:t>
    </dgm:pt>
    <dgm:pt modelId="{B39C8306-7280-4AD1-8AEB-715275B93FDE}" type="parTrans" cxnId="{F768F235-279C-4C65-844F-04157768FF4A}">
      <dgm:prSet/>
      <dgm:spPr/>
      <dgm:t>
        <a:bodyPr/>
        <a:lstStyle/>
        <a:p>
          <a:endParaRPr lang="en-US"/>
        </a:p>
      </dgm:t>
    </dgm:pt>
    <dgm:pt modelId="{73561554-B8F3-4CC5-976A-9471D49242BB}" type="sibTrans" cxnId="{F768F235-279C-4C65-844F-04157768FF4A}">
      <dgm:prSet/>
      <dgm:spPr/>
      <dgm:t>
        <a:bodyPr/>
        <a:lstStyle/>
        <a:p>
          <a:endParaRPr lang="en-US"/>
        </a:p>
      </dgm:t>
    </dgm:pt>
    <dgm:pt modelId="{52EF3EE2-ECBE-4168-B976-1A134794E9BC}">
      <dgm:prSet/>
      <dgm:spPr/>
      <dgm:t>
        <a:bodyPr/>
        <a:lstStyle/>
        <a:p>
          <a:r>
            <a:rPr lang="en-US"/>
            <a:t>Enrollment has leveled out since the pandemic but not pre-pandemic levels</a:t>
          </a:r>
        </a:p>
      </dgm:t>
    </dgm:pt>
    <dgm:pt modelId="{CD4229C9-6DA8-44C1-9321-51118F6E581E}" type="parTrans" cxnId="{24E87BAE-902F-4EFA-B2B9-CCAF7AC9A335}">
      <dgm:prSet/>
      <dgm:spPr/>
      <dgm:t>
        <a:bodyPr/>
        <a:lstStyle/>
        <a:p>
          <a:endParaRPr lang="en-US"/>
        </a:p>
      </dgm:t>
    </dgm:pt>
    <dgm:pt modelId="{3EE9318B-31DA-4F01-9654-6F4890D887BD}" type="sibTrans" cxnId="{24E87BAE-902F-4EFA-B2B9-CCAF7AC9A335}">
      <dgm:prSet/>
      <dgm:spPr/>
      <dgm:t>
        <a:bodyPr/>
        <a:lstStyle/>
        <a:p>
          <a:endParaRPr lang="en-US"/>
        </a:p>
      </dgm:t>
    </dgm:pt>
    <dgm:pt modelId="{9A05BF95-C6F2-490A-BC83-1B1DAFD4794E}">
      <dgm:prSet/>
      <dgm:spPr/>
      <dgm:t>
        <a:bodyPr/>
        <a:lstStyle/>
        <a:p>
          <a:r>
            <a:rPr lang="en-US"/>
            <a:t>Maintains rate increases for direct care worker wages</a:t>
          </a:r>
        </a:p>
      </dgm:t>
    </dgm:pt>
    <dgm:pt modelId="{1823B0B6-A885-42F4-BB08-0624606236CB}" type="parTrans" cxnId="{7E3B3893-98A5-41DD-947C-E82B87EF7796}">
      <dgm:prSet/>
      <dgm:spPr/>
      <dgm:t>
        <a:bodyPr/>
        <a:lstStyle/>
        <a:p>
          <a:endParaRPr lang="en-US"/>
        </a:p>
      </dgm:t>
    </dgm:pt>
    <dgm:pt modelId="{0F4092C9-65CB-4651-85DA-CFBAD5B757A7}" type="sibTrans" cxnId="{7E3B3893-98A5-41DD-947C-E82B87EF7796}">
      <dgm:prSet/>
      <dgm:spPr/>
      <dgm:t>
        <a:bodyPr/>
        <a:lstStyle/>
        <a:p>
          <a:endParaRPr lang="en-US"/>
        </a:p>
      </dgm:t>
    </dgm:pt>
    <dgm:pt modelId="{1CFF1C6A-BBD1-4AD6-A88F-AB53D661CF62}">
      <dgm:prSet/>
      <dgm:spPr/>
      <dgm:t>
        <a:bodyPr/>
        <a:lstStyle/>
        <a:p>
          <a:r>
            <a:rPr lang="en-US"/>
            <a:t>Does not include cost of living increases for wages</a:t>
          </a:r>
        </a:p>
      </dgm:t>
    </dgm:pt>
    <dgm:pt modelId="{9DB3E981-1BA6-44A5-A190-0CCAFF2FC3E6}" type="parTrans" cxnId="{F4AF35A6-033F-40F8-83CE-7B7533C408EA}">
      <dgm:prSet/>
      <dgm:spPr/>
      <dgm:t>
        <a:bodyPr/>
        <a:lstStyle/>
        <a:p>
          <a:endParaRPr lang="en-US"/>
        </a:p>
      </dgm:t>
    </dgm:pt>
    <dgm:pt modelId="{164AE7E4-DA79-4B75-AC81-F24845B7CA46}" type="sibTrans" cxnId="{F4AF35A6-033F-40F8-83CE-7B7533C408EA}">
      <dgm:prSet/>
      <dgm:spPr/>
      <dgm:t>
        <a:bodyPr/>
        <a:lstStyle/>
        <a:p>
          <a:endParaRPr lang="en-US"/>
        </a:p>
      </dgm:t>
    </dgm:pt>
    <dgm:pt modelId="{4B33579C-53D1-4390-8DD0-FC67F08C9B09}">
      <dgm:prSet/>
      <dgm:spPr/>
      <dgm:t>
        <a:bodyPr/>
        <a:lstStyle/>
        <a:p>
          <a:r>
            <a:rPr lang="en-US"/>
            <a:t>From $50 to $100 for personal needs allowance in nursing homes</a:t>
          </a:r>
        </a:p>
      </dgm:t>
    </dgm:pt>
    <dgm:pt modelId="{0036D816-273E-4C3C-B1C5-FA387F74ECD1}" type="parTrans" cxnId="{27652F42-F15D-4BC5-966D-A21326FF6AD2}">
      <dgm:prSet/>
      <dgm:spPr/>
      <dgm:t>
        <a:bodyPr/>
        <a:lstStyle/>
        <a:p>
          <a:endParaRPr lang="en-US"/>
        </a:p>
      </dgm:t>
    </dgm:pt>
    <dgm:pt modelId="{F5CDCE4C-4617-4473-A544-06E58E250413}" type="sibTrans" cxnId="{27652F42-F15D-4BC5-966D-A21326FF6AD2}">
      <dgm:prSet/>
      <dgm:spPr/>
      <dgm:t>
        <a:bodyPr/>
        <a:lstStyle/>
        <a:p>
          <a:endParaRPr lang="en-US"/>
        </a:p>
      </dgm:t>
    </dgm:pt>
    <dgm:pt modelId="{AA90ACBC-4A0A-435F-97CD-C587BBC3755C}">
      <dgm:prSet/>
      <dgm:spPr/>
      <dgm:t>
        <a:bodyPr/>
        <a:lstStyle/>
        <a:p>
          <a:r>
            <a:rPr lang="en-US"/>
            <a:t>Implementation of 1115 work requirement waiver</a:t>
          </a:r>
        </a:p>
      </dgm:t>
    </dgm:pt>
    <dgm:pt modelId="{DCC9B1F9-C8E7-4D54-8DA7-B2DCDD78D975}" type="parTrans" cxnId="{1243144E-B0E7-42C7-8A2B-544EC3EE31BD}">
      <dgm:prSet/>
      <dgm:spPr/>
      <dgm:t>
        <a:bodyPr/>
        <a:lstStyle/>
        <a:p>
          <a:endParaRPr lang="en-US"/>
        </a:p>
      </dgm:t>
    </dgm:pt>
    <dgm:pt modelId="{44FCA10F-4FB1-4D8F-B090-E5EE5CEF5AE5}" type="sibTrans" cxnId="{1243144E-B0E7-42C7-8A2B-544EC3EE31BD}">
      <dgm:prSet/>
      <dgm:spPr/>
      <dgm:t>
        <a:bodyPr/>
        <a:lstStyle/>
        <a:p>
          <a:endParaRPr lang="en-US"/>
        </a:p>
      </dgm:t>
    </dgm:pt>
    <dgm:pt modelId="{79E71323-D50D-4499-B08E-A4B1C06DD490}" type="pres">
      <dgm:prSet presAssocID="{D5C63FA4-8FE1-4548-BC7F-E3D856F891CB}" presName="diagram" presStyleCnt="0">
        <dgm:presLayoutVars>
          <dgm:dir/>
          <dgm:resizeHandles val="exact"/>
        </dgm:presLayoutVars>
      </dgm:prSet>
      <dgm:spPr/>
    </dgm:pt>
    <dgm:pt modelId="{FC27F1AB-ED75-49DE-A543-6CBE80E3860B}" type="pres">
      <dgm:prSet presAssocID="{4DC4E99C-FCBA-4721-8DD6-2D3CCB72F6F5}" presName="node" presStyleLbl="node1" presStyleIdx="0" presStyleCnt="6">
        <dgm:presLayoutVars>
          <dgm:bulletEnabled val="1"/>
        </dgm:presLayoutVars>
      </dgm:prSet>
      <dgm:spPr/>
    </dgm:pt>
    <dgm:pt modelId="{2C975939-7C6A-4B55-B554-2B3DEAD58119}" type="pres">
      <dgm:prSet presAssocID="{73561554-B8F3-4CC5-976A-9471D49242BB}" presName="sibTrans" presStyleCnt="0"/>
      <dgm:spPr/>
    </dgm:pt>
    <dgm:pt modelId="{1E7C269D-A745-4B7D-B21A-B996B5B943DD}" type="pres">
      <dgm:prSet presAssocID="{52EF3EE2-ECBE-4168-B976-1A134794E9BC}" presName="node" presStyleLbl="node1" presStyleIdx="1" presStyleCnt="6">
        <dgm:presLayoutVars>
          <dgm:bulletEnabled val="1"/>
        </dgm:presLayoutVars>
      </dgm:prSet>
      <dgm:spPr/>
    </dgm:pt>
    <dgm:pt modelId="{A7DC26CE-C247-4C74-B652-84D8886CCA8B}" type="pres">
      <dgm:prSet presAssocID="{3EE9318B-31DA-4F01-9654-6F4890D887BD}" presName="sibTrans" presStyleCnt="0"/>
      <dgm:spPr/>
    </dgm:pt>
    <dgm:pt modelId="{368375E6-27DE-4CC3-9608-95DEEA196530}" type="pres">
      <dgm:prSet presAssocID="{9A05BF95-C6F2-490A-BC83-1B1DAFD4794E}" presName="node" presStyleLbl="node1" presStyleIdx="2" presStyleCnt="6">
        <dgm:presLayoutVars>
          <dgm:bulletEnabled val="1"/>
        </dgm:presLayoutVars>
      </dgm:prSet>
      <dgm:spPr/>
    </dgm:pt>
    <dgm:pt modelId="{A87A2039-86E0-4CB4-A38A-E639AB2F0C63}" type="pres">
      <dgm:prSet presAssocID="{0F4092C9-65CB-4651-85DA-CFBAD5B757A7}" presName="sibTrans" presStyleCnt="0"/>
      <dgm:spPr/>
    </dgm:pt>
    <dgm:pt modelId="{C5C7DFFA-0DC5-4A75-A220-26FD44961485}" type="pres">
      <dgm:prSet presAssocID="{1CFF1C6A-BBD1-4AD6-A88F-AB53D661CF62}" presName="node" presStyleLbl="node1" presStyleIdx="3" presStyleCnt="6">
        <dgm:presLayoutVars>
          <dgm:bulletEnabled val="1"/>
        </dgm:presLayoutVars>
      </dgm:prSet>
      <dgm:spPr/>
    </dgm:pt>
    <dgm:pt modelId="{2E2B5593-34BB-4518-9731-ED4F2AE80CD9}" type="pres">
      <dgm:prSet presAssocID="{164AE7E4-DA79-4B75-AC81-F24845B7CA46}" presName="sibTrans" presStyleCnt="0"/>
      <dgm:spPr/>
    </dgm:pt>
    <dgm:pt modelId="{80AE0D27-3B70-464B-A078-ECB8D63892D9}" type="pres">
      <dgm:prSet presAssocID="{4B33579C-53D1-4390-8DD0-FC67F08C9B09}" presName="node" presStyleLbl="node1" presStyleIdx="4" presStyleCnt="6">
        <dgm:presLayoutVars>
          <dgm:bulletEnabled val="1"/>
        </dgm:presLayoutVars>
      </dgm:prSet>
      <dgm:spPr/>
    </dgm:pt>
    <dgm:pt modelId="{9BA51B57-9A5E-4224-9413-65FD8E286323}" type="pres">
      <dgm:prSet presAssocID="{F5CDCE4C-4617-4473-A544-06E58E250413}" presName="sibTrans" presStyleCnt="0"/>
      <dgm:spPr/>
    </dgm:pt>
    <dgm:pt modelId="{996A403F-4249-4F6A-AA27-905A5F4D834C}" type="pres">
      <dgm:prSet presAssocID="{AA90ACBC-4A0A-435F-97CD-C587BBC3755C}" presName="node" presStyleLbl="node1" presStyleIdx="5" presStyleCnt="6">
        <dgm:presLayoutVars>
          <dgm:bulletEnabled val="1"/>
        </dgm:presLayoutVars>
      </dgm:prSet>
      <dgm:spPr/>
    </dgm:pt>
  </dgm:ptLst>
  <dgm:cxnLst>
    <dgm:cxn modelId="{F768F235-279C-4C65-844F-04157768FF4A}" srcId="{D5C63FA4-8FE1-4548-BC7F-E3D856F891CB}" destId="{4DC4E99C-FCBA-4721-8DD6-2D3CCB72F6F5}" srcOrd="0" destOrd="0" parTransId="{B39C8306-7280-4AD1-8AEB-715275B93FDE}" sibTransId="{73561554-B8F3-4CC5-976A-9471D49242BB}"/>
    <dgm:cxn modelId="{26EBAB37-A8C7-48D7-A25C-D9BE0EFB9528}" type="presOf" srcId="{9A05BF95-C6F2-490A-BC83-1B1DAFD4794E}" destId="{368375E6-27DE-4CC3-9608-95DEEA196530}" srcOrd="0" destOrd="0" presId="urn:microsoft.com/office/officeart/2005/8/layout/default"/>
    <dgm:cxn modelId="{27652F42-F15D-4BC5-966D-A21326FF6AD2}" srcId="{D5C63FA4-8FE1-4548-BC7F-E3D856F891CB}" destId="{4B33579C-53D1-4390-8DD0-FC67F08C9B09}" srcOrd="4" destOrd="0" parTransId="{0036D816-273E-4C3C-B1C5-FA387F74ECD1}" sibTransId="{F5CDCE4C-4617-4473-A544-06E58E250413}"/>
    <dgm:cxn modelId="{3B56DC63-E056-4C90-B187-482457A3CF9E}" type="presOf" srcId="{D5C63FA4-8FE1-4548-BC7F-E3D856F891CB}" destId="{79E71323-D50D-4499-B08E-A4B1C06DD490}" srcOrd="0" destOrd="0" presId="urn:microsoft.com/office/officeart/2005/8/layout/default"/>
    <dgm:cxn modelId="{1243144E-B0E7-42C7-8A2B-544EC3EE31BD}" srcId="{D5C63FA4-8FE1-4548-BC7F-E3D856F891CB}" destId="{AA90ACBC-4A0A-435F-97CD-C587BBC3755C}" srcOrd="5" destOrd="0" parTransId="{DCC9B1F9-C8E7-4D54-8DA7-B2DCDD78D975}" sibTransId="{44FCA10F-4FB1-4D8F-B090-E5EE5CEF5AE5}"/>
    <dgm:cxn modelId="{7E3B3893-98A5-41DD-947C-E82B87EF7796}" srcId="{D5C63FA4-8FE1-4548-BC7F-E3D856F891CB}" destId="{9A05BF95-C6F2-490A-BC83-1B1DAFD4794E}" srcOrd="2" destOrd="0" parTransId="{1823B0B6-A885-42F4-BB08-0624606236CB}" sibTransId="{0F4092C9-65CB-4651-85DA-CFBAD5B757A7}"/>
    <dgm:cxn modelId="{F4AF35A6-033F-40F8-83CE-7B7533C408EA}" srcId="{D5C63FA4-8FE1-4548-BC7F-E3D856F891CB}" destId="{1CFF1C6A-BBD1-4AD6-A88F-AB53D661CF62}" srcOrd="3" destOrd="0" parTransId="{9DB3E981-1BA6-44A5-A190-0CCAFF2FC3E6}" sibTransId="{164AE7E4-DA79-4B75-AC81-F24845B7CA46}"/>
    <dgm:cxn modelId="{9A7D73AA-227B-45C8-A870-E3342ECB2920}" type="presOf" srcId="{4DC4E99C-FCBA-4721-8DD6-2D3CCB72F6F5}" destId="{FC27F1AB-ED75-49DE-A543-6CBE80E3860B}" srcOrd="0" destOrd="0" presId="urn:microsoft.com/office/officeart/2005/8/layout/default"/>
    <dgm:cxn modelId="{24E87BAE-902F-4EFA-B2B9-CCAF7AC9A335}" srcId="{D5C63FA4-8FE1-4548-BC7F-E3D856F891CB}" destId="{52EF3EE2-ECBE-4168-B976-1A134794E9BC}" srcOrd="1" destOrd="0" parTransId="{CD4229C9-6DA8-44C1-9321-51118F6E581E}" sibTransId="{3EE9318B-31DA-4F01-9654-6F4890D887BD}"/>
    <dgm:cxn modelId="{BE136AB6-6E94-47D4-A788-23004255E8EE}" type="presOf" srcId="{AA90ACBC-4A0A-435F-97CD-C587BBC3755C}" destId="{996A403F-4249-4F6A-AA27-905A5F4D834C}" srcOrd="0" destOrd="0" presId="urn:microsoft.com/office/officeart/2005/8/layout/default"/>
    <dgm:cxn modelId="{ED0C47D0-A1FB-4579-B43F-15292A848DBA}" type="presOf" srcId="{4B33579C-53D1-4390-8DD0-FC67F08C9B09}" destId="{80AE0D27-3B70-464B-A078-ECB8D63892D9}" srcOrd="0" destOrd="0" presId="urn:microsoft.com/office/officeart/2005/8/layout/default"/>
    <dgm:cxn modelId="{4F11CCE9-F198-4C46-8540-53D0A51F730F}" type="presOf" srcId="{1CFF1C6A-BBD1-4AD6-A88F-AB53D661CF62}" destId="{C5C7DFFA-0DC5-4A75-A220-26FD44961485}" srcOrd="0" destOrd="0" presId="urn:microsoft.com/office/officeart/2005/8/layout/default"/>
    <dgm:cxn modelId="{539F80F7-2F8F-4852-A56D-795BC22881E7}" type="presOf" srcId="{52EF3EE2-ECBE-4168-B976-1A134794E9BC}" destId="{1E7C269D-A745-4B7D-B21A-B996B5B943DD}" srcOrd="0" destOrd="0" presId="urn:microsoft.com/office/officeart/2005/8/layout/default"/>
    <dgm:cxn modelId="{D1A5A000-9F08-4FAF-907F-4AE71C5CB7EF}" type="presParOf" srcId="{79E71323-D50D-4499-B08E-A4B1C06DD490}" destId="{FC27F1AB-ED75-49DE-A543-6CBE80E3860B}" srcOrd="0" destOrd="0" presId="urn:microsoft.com/office/officeart/2005/8/layout/default"/>
    <dgm:cxn modelId="{1A5B1B07-66BB-41D3-ABDE-9D2F166D61A9}" type="presParOf" srcId="{79E71323-D50D-4499-B08E-A4B1C06DD490}" destId="{2C975939-7C6A-4B55-B554-2B3DEAD58119}" srcOrd="1" destOrd="0" presId="urn:microsoft.com/office/officeart/2005/8/layout/default"/>
    <dgm:cxn modelId="{3A2F053A-CA1D-4CB7-98F8-BB98186B0615}" type="presParOf" srcId="{79E71323-D50D-4499-B08E-A4B1C06DD490}" destId="{1E7C269D-A745-4B7D-B21A-B996B5B943DD}" srcOrd="2" destOrd="0" presId="urn:microsoft.com/office/officeart/2005/8/layout/default"/>
    <dgm:cxn modelId="{A7F8F2FD-EC72-458F-8404-51FD8C1B3D21}" type="presParOf" srcId="{79E71323-D50D-4499-B08E-A4B1C06DD490}" destId="{A7DC26CE-C247-4C74-B652-84D8886CCA8B}" srcOrd="3" destOrd="0" presId="urn:microsoft.com/office/officeart/2005/8/layout/default"/>
    <dgm:cxn modelId="{C7373AD5-4E9D-4A0F-944D-F081BFA31A69}" type="presParOf" srcId="{79E71323-D50D-4499-B08E-A4B1C06DD490}" destId="{368375E6-27DE-4CC3-9608-95DEEA196530}" srcOrd="4" destOrd="0" presId="urn:microsoft.com/office/officeart/2005/8/layout/default"/>
    <dgm:cxn modelId="{66C8CC26-0C2C-4186-BFB0-26A2C9000BF8}" type="presParOf" srcId="{79E71323-D50D-4499-B08E-A4B1C06DD490}" destId="{A87A2039-86E0-4CB4-A38A-E639AB2F0C63}" srcOrd="5" destOrd="0" presId="urn:microsoft.com/office/officeart/2005/8/layout/default"/>
    <dgm:cxn modelId="{E98B3969-5008-4878-9BB4-D7EF7BE6B296}" type="presParOf" srcId="{79E71323-D50D-4499-B08E-A4B1C06DD490}" destId="{C5C7DFFA-0DC5-4A75-A220-26FD44961485}" srcOrd="6" destOrd="0" presId="urn:microsoft.com/office/officeart/2005/8/layout/default"/>
    <dgm:cxn modelId="{651893A9-1E38-46EA-920C-6877B9984C75}" type="presParOf" srcId="{79E71323-D50D-4499-B08E-A4B1C06DD490}" destId="{2E2B5593-34BB-4518-9731-ED4F2AE80CD9}" srcOrd="7" destOrd="0" presId="urn:microsoft.com/office/officeart/2005/8/layout/default"/>
    <dgm:cxn modelId="{D17EFC46-6212-49F3-B01E-845B06412AA7}" type="presParOf" srcId="{79E71323-D50D-4499-B08E-A4B1C06DD490}" destId="{80AE0D27-3B70-464B-A078-ECB8D63892D9}" srcOrd="8" destOrd="0" presId="urn:microsoft.com/office/officeart/2005/8/layout/default"/>
    <dgm:cxn modelId="{503ACFC0-C297-4EF0-8D82-F7BE07502638}" type="presParOf" srcId="{79E71323-D50D-4499-B08E-A4B1C06DD490}" destId="{9BA51B57-9A5E-4224-9413-65FD8E286323}" srcOrd="9" destOrd="0" presId="urn:microsoft.com/office/officeart/2005/8/layout/default"/>
    <dgm:cxn modelId="{4F425581-FC0A-464A-9764-BD2601386337}" type="presParOf" srcId="{79E71323-D50D-4499-B08E-A4B1C06DD490}" destId="{996A403F-4249-4F6A-AA27-905A5F4D834C}" srcOrd="10" destOrd="0" presId="urn:microsoft.com/office/officeart/2005/8/layout/default"/>
  </dgm:cxnLst>
  <dgm:bg/>
  <dgm:whole>
    <a:ln>
      <a:solidFill>
        <a:schemeClr val="accent2">
          <a:lumMod val="40000"/>
          <a:lumOff val="6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871CD-2266-4327-9C4E-B684BA52CF9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7912037-C831-4566-8F96-CB8B521D6E46}">
      <dgm:prSet/>
      <dgm:spPr/>
      <dgm:t>
        <a:bodyPr/>
        <a:lstStyle/>
        <a:p>
          <a:r>
            <a:rPr lang="en-US"/>
            <a:t>$5.5B in 2026 </a:t>
          </a:r>
        </a:p>
      </dgm:t>
    </dgm:pt>
    <dgm:pt modelId="{B2F3DD0B-CD89-4765-8CD6-6DF2E98640C9}" type="parTrans" cxnId="{D34134B4-6D33-4312-ABDE-3540DB504D5C}">
      <dgm:prSet/>
      <dgm:spPr/>
      <dgm:t>
        <a:bodyPr/>
        <a:lstStyle/>
        <a:p>
          <a:endParaRPr lang="en-US"/>
        </a:p>
      </dgm:t>
    </dgm:pt>
    <dgm:pt modelId="{22180C91-7828-4BBD-B062-6AE5BE3A135F}" type="sibTrans" cxnId="{D34134B4-6D33-4312-ABDE-3540DB504D5C}">
      <dgm:prSet/>
      <dgm:spPr/>
      <dgm:t>
        <a:bodyPr/>
        <a:lstStyle/>
        <a:p>
          <a:endParaRPr lang="en-US"/>
        </a:p>
      </dgm:t>
    </dgm:pt>
    <dgm:pt modelId="{A1467171-42BA-4231-8D84-A0859DDE5389}">
      <dgm:prSet/>
      <dgm:spPr/>
      <dgm:t>
        <a:bodyPr/>
        <a:lstStyle/>
        <a:p>
          <a:r>
            <a:rPr lang="en-US"/>
            <a:t>$5.7B in 2027</a:t>
          </a:r>
        </a:p>
      </dgm:t>
    </dgm:pt>
    <dgm:pt modelId="{D277A063-24B1-4397-BA21-200C8E00BE81}" type="parTrans" cxnId="{2EE73330-5291-4ED7-A993-8DCB24530C88}">
      <dgm:prSet/>
      <dgm:spPr/>
      <dgm:t>
        <a:bodyPr/>
        <a:lstStyle/>
        <a:p>
          <a:endParaRPr lang="en-US"/>
        </a:p>
      </dgm:t>
    </dgm:pt>
    <dgm:pt modelId="{2673339C-6BF2-44B9-A4D8-F11B312CA04B}" type="sibTrans" cxnId="{2EE73330-5291-4ED7-A993-8DCB24530C88}">
      <dgm:prSet/>
      <dgm:spPr/>
      <dgm:t>
        <a:bodyPr/>
        <a:lstStyle/>
        <a:p>
          <a:endParaRPr lang="en-US"/>
        </a:p>
      </dgm:t>
    </dgm:pt>
    <dgm:pt modelId="{C8D20C35-C2F0-4865-B3C5-C80069137E79}">
      <dgm:prSet/>
      <dgm:spPr/>
      <dgm:t>
        <a:bodyPr/>
        <a:lstStyle/>
        <a:p>
          <a:r>
            <a:rPr lang="en-US"/>
            <a:t>Provides funding to more than 44,000 individuals in the home and community</a:t>
          </a:r>
        </a:p>
      </dgm:t>
    </dgm:pt>
    <dgm:pt modelId="{CF139A61-149B-4ED2-9CC3-9C215CB7DF10}" type="parTrans" cxnId="{28FAC9C9-479C-40BB-BBE6-D7DF91282CB5}">
      <dgm:prSet/>
      <dgm:spPr/>
      <dgm:t>
        <a:bodyPr/>
        <a:lstStyle/>
        <a:p>
          <a:endParaRPr lang="en-US"/>
        </a:p>
      </dgm:t>
    </dgm:pt>
    <dgm:pt modelId="{96266F55-CD11-4FF0-945D-F1F09D46BAE3}" type="sibTrans" cxnId="{28FAC9C9-479C-40BB-BBE6-D7DF91282CB5}">
      <dgm:prSet/>
      <dgm:spPr/>
      <dgm:t>
        <a:bodyPr/>
        <a:lstStyle/>
        <a:p>
          <a:endParaRPr lang="en-US"/>
        </a:p>
      </dgm:t>
    </dgm:pt>
    <dgm:pt modelId="{A4E5A93E-DF9D-4C2C-B45C-F901708F97CF}">
      <dgm:prSet/>
      <dgm:spPr/>
      <dgm:t>
        <a:bodyPr/>
        <a:lstStyle/>
        <a:p>
          <a:r>
            <a:rPr lang="en-US"/>
            <a:t>425 intermediate care facilities</a:t>
          </a:r>
        </a:p>
      </dgm:t>
    </dgm:pt>
    <dgm:pt modelId="{A8277755-2C3F-4354-9281-EDF2E13AF9EF}" type="parTrans" cxnId="{5A7C5BE3-843C-40A9-8680-561BE17D6EDD}">
      <dgm:prSet/>
      <dgm:spPr/>
      <dgm:t>
        <a:bodyPr/>
        <a:lstStyle/>
        <a:p>
          <a:endParaRPr lang="en-US"/>
        </a:p>
      </dgm:t>
    </dgm:pt>
    <dgm:pt modelId="{3625A5D8-7061-4836-9A7B-A8B16FDDCC15}" type="sibTrans" cxnId="{5A7C5BE3-843C-40A9-8680-561BE17D6EDD}">
      <dgm:prSet/>
      <dgm:spPr/>
      <dgm:t>
        <a:bodyPr/>
        <a:lstStyle/>
        <a:p>
          <a:endParaRPr lang="en-US"/>
        </a:p>
      </dgm:t>
    </dgm:pt>
    <dgm:pt modelId="{AFBCCDC1-9C53-4939-B762-0C98EA1B2891}">
      <dgm:prSet/>
      <dgm:spPr/>
      <dgm:t>
        <a:bodyPr/>
        <a:lstStyle/>
        <a:p>
          <a:r>
            <a:rPr lang="en-US"/>
            <a:t>8 developmental centers</a:t>
          </a:r>
        </a:p>
      </dgm:t>
    </dgm:pt>
    <dgm:pt modelId="{DB3EE0F2-BECA-45B3-8509-B45B20216B62}" type="parTrans" cxnId="{3978D42D-D6DD-4870-B2E9-5EB937A744F4}">
      <dgm:prSet/>
      <dgm:spPr/>
      <dgm:t>
        <a:bodyPr/>
        <a:lstStyle/>
        <a:p>
          <a:endParaRPr lang="en-US"/>
        </a:p>
      </dgm:t>
    </dgm:pt>
    <dgm:pt modelId="{DD7D50BF-0D1F-4E07-A0E1-E70BFB4D2404}" type="sibTrans" cxnId="{3978D42D-D6DD-4870-B2E9-5EB937A744F4}">
      <dgm:prSet/>
      <dgm:spPr/>
      <dgm:t>
        <a:bodyPr/>
        <a:lstStyle/>
        <a:p>
          <a:endParaRPr lang="en-US"/>
        </a:p>
      </dgm:t>
    </dgm:pt>
    <dgm:pt modelId="{C68EAA1A-5754-4DEC-AB17-7B0B1DFF2504}" type="pres">
      <dgm:prSet presAssocID="{24A871CD-2266-4327-9C4E-B684BA52CF95}" presName="linear" presStyleCnt="0">
        <dgm:presLayoutVars>
          <dgm:animLvl val="lvl"/>
          <dgm:resizeHandles val="exact"/>
        </dgm:presLayoutVars>
      </dgm:prSet>
      <dgm:spPr/>
    </dgm:pt>
    <dgm:pt modelId="{ABBAB379-E789-45F2-A1D0-C7E773B83FEF}" type="pres">
      <dgm:prSet presAssocID="{F7912037-C831-4566-8F96-CB8B521D6E46}" presName="parentText" presStyleLbl="node1" presStyleIdx="0" presStyleCnt="5">
        <dgm:presLayoutVars>
          <dgm:chMax val="0"/>
          <dgm:bulletEnabled val="1"/>
        </dgm:presLayoutVars>
      </dgm:prSet>
      <dgm:spPr/>
    </dgm:pt>
    <dgm:pt modelId="{81662E86-C443-466C-8E3B-DFAC1FA69043}" type="pres">
      <dgm:prSet presAssocID="{22180C91-7828-4BBD-B062-6AE5BE3A135F}" presName="spacer" presStyleCnt="0"/>
      <dgm:spPr/>
    </dgm:pt>
    <dgm:pt modelId="{1826D87B-B0BD-4BA5-88C5-94543B89F291}" type="pres">
      <dgm:prSet presAssocID="{A1467171-42BA-4231-8D84-A0859DDE5389}" presName="parentText" presStyleLbl="node1" presStyleIdx="1" presStyleCnt="5">
        <dgm:presLayoutVars>
          <dgm:chMax val="0"/>
          <dgm:bulletEnabled val="1"/>
        </dgm:presLayoutVars>
      </dgm:prSet>
      <dgm:spPr/>
    </dgm:pt>
    <dgm:pt modelId="{3C823263-33E3-4DC4-A7A6-60ECEF7459F0}" type="pres">
      <dgm:prSet presAssocID="{2673339C-6BF2-44B9-A4D8-F11B312CA04B}" presName="spacer" presStyleCnt="0"/>
      <dgm:spPr/>
    </dgm:pt>
    <dgm:pt modelId="{44C678A1-106D-408B-A7DE-DF4C2A5A4E82}" type="pres">
      <dgm:prSet presAssocID="{C8D20C35-C2F0-4865-B3C5-C80069137E79}" presName="parentText" presStyleLbl="node1" presStyleIdx="2" presStyleCnt="5">
        <dgm:presLayoutVars>
          <dgm:chMax val="0"/>
          <dgm:bulletEnabled val="1"/>
        </dgm:presLayoutVars>
      </dgm:prSet>
      <dgm:spPr/>
    </dgm:pt>
    <dgm:pt modelId="{BD114181-0EF1-4630-AD7B-EA43BCEDBDEA}" type="pres">
      <dgm:prSet presAssocID="{96266F55-CD11-4FF0-945D-F1F09D46BAE3}" presName="spacer" presStyleCnt="0"/>
      <dgm:spPr/>
    </dgm:pt>
    <dgm:pt modelId="{6A0731FD-EC83-4EFB-BB75-DBB17BC22D1F}" type="pres">
      <dgm:prSet presAssocID="{A4E5A93E-DF9D-4C2C-B45C-F901708F97CF}" presName="parentText" presStyleLbl="node1" presStyleIdx="3" presStyleCnt="5">
        <dgm:presLayoutVars>
          <dgm:chMax val="0"/>
          <dgm:bulletEnabled val="1"/>
        </dgm:presLayoutVars>
      </dgm:prSet>
      <dgm:spPr/>
    </dgm:pt>
    <dgm:pt modelId="{D0F00422-98D0-4F81-B4BB-249210CF2BF7}" type="pres">
      <dgm:prSet presAssocID="{3625A5D8-7061-4836-9A7B-A8B16FDDCC15}" presName="spacer" presStyleCnt="0"/>
      <dgm:spPr/>
    </dgm:pt>
    <dgm:pt modelId="{1EC8FEDA-2749-47E5-9559-98B3940E2644}" type="pres">
      <dgm:prSet presAssocID="{AFBCCDC1-9C53-4939-B762-0C98EA1B2891}" presName="parentText" presStyleLbl="node1" presStyleIdx="4" presStyleCnt="5">
        <dgm:presLayoutVars>
          <dgm:chMax val="0"/>
          <dgm:bulletEnabled val="1"/>
        </dgm:presLayoutVars>
      </dgm:prSet>
      <dgm:spPr/>
    </dgm:pt>
  </dgm:ptLst>
  <dgm:cxnLst>
    <dgm:cxn modelId="{7C9F6B1D-53EB-49D2-9647-8664269DDC2A}" type="presOf" srcId="{A1467171-42BA-4231-8D84-A0859DDE5389}" destId="{1826D87B-B0BD-4BA5-88C5-94543B89F291}" srcOrd="0" destOrd="0" presId="urn:microsoft.com/office/officeart/2005/8/layout/vList2"/>
    <dgm:cxn modelId="{3978D42D-D6DD-4870-B2E9-5EB937A744F4}" srcId="{24A871CD-2266-4327-9C4E-B684BA52CF95}" destId="{AFBCCDC1-9C53-4939-B762-0C98EA1B2891}" srcOrd="4" destOrd="0" parTransId="{DB3EE0F2-BECA-45B3-8509-B45B20216B62}" sibTransId="{DD7D50BF-0D1F-4E07-A0E1-E70BFB4D2404}"/>
    <dgm:cxn modelId="{2EE73330-5291-4ED7-A993-8DCB24530C88}" srcId="{24A871CD-2266-4327-9C4E-B684BA52CF95}" destId="{A1467171-42BA-4231-8D84-A0859DDE5389}" srcOrd="1" destOrd="0" parTransId="{D277A063-24B1-4397-BA21-200C8E00BE81}" sibTransId="{2673339C-6BF2-44B9-A4D8-F11B312CA04B}"/>
    <dgm:cxn modelId="{C691243C-379E-4B7E-8122-8A15E2DFE58C}" type="presOf" srcId="{24A871CD-2266-4327-9C4E-B684BA52CF95}" destId="{C68EAA1A-5754-4DEC-AB17-7B0B1DFF2504}" srcOrd="0" destOrd="0" presId="urn:microsoft.com/office/officeart/2005/8/layout/vList2"/>
    <dgm:cxn modelId="{39E1214A-44C3-43C7-B647-E23B64655F21}" type="presOf" srcId="{A4E5A93E-DF9D-4C2C-B45C-F901708F97CF}" destId="{6A0731FD-EC83-4EFB-BB75-DBB17BC22D1F}" srcOrd="0" destOrd="0" presId="urn:microsoft.com/office/officeart/2005/8/layout/vList2"/>
    <dgm:cxn modelId="{6201809F-209A-4B56-A4DC-AEB8D9C0F9BC}" type="presOf" srcId="{C8D20C35-C2F0-4865-B3C5-C80069137E79}" destId="{44C678A1-106D-408B-A7DE-DF4C2A5A4E82}" srcOrd="0" destOrd="0" presId="urn:microsoft.com/office/officeart/2005/8/layout/vList2"/>
    <dgm:cxn modelId="{B60A89AF-E1EF-463A-B3C1-26E979B1F954}" type="presOf" srcId="{AFBCCDC1-9C53-4939-B762-0C98EA1B2891}" destId="{1EC8FEDA-2749-47E5-9559-98B3940E2644}" srcOrd="0" destOrd="0" presId="urn:microsoft.com/office/officeart/2005/8/layout/vList2"/>
    <dgm:cxn modelId="{D34134B4-6D33-4312-ABDE-3540DB504D5C}" srcId="{24A871CD-2266-4327-9C4E-B684BA52CF95}" destId="{F7912037-C831-4566-8F96-CB8B521D6E46}" srcOrd="0" destOrd="0" parTransId="{B2F3DD0B-CD89-4765-8CD6-6DF2E98640C9}" sibTransId="{22180C91-7828-4BBD-B062-6AE5BE3A135F}"/>
    <dgm:cxn modelId="{28FAC9C9-479C-40BB-BBE6-D7DF91282CB5}" srcId="{24A871CD-2266-4327-9C4E-B684BA52CF95}" destId="{C8D20C35-C2F0-4865-B3C5-C80069137E79}" srcOrd="2" destOrd="0" parTransId="{CF139A61-149B-4ED2-9CC3-9C215CB7DF10}" sibTransId="{96266F55-CD11-4FF0-945D-F1F09D46BAE3}"/>
    <dgm:cxn modelId="{5A7C5BE3-843C-40A9-8680-561BE17D6EDD}" srcId="{24A871CD-2266-4327-9C4E-B684BA52CF95}" destId="{A4E5A93E-DF9D-4C2C-B45C-F901708F97CF}" srcOrd="3" destOrd="0" parTransId="{A8277755-2C3F-4354-9281-EDF2E13AF9EF}" sibTransId="{3625A5D8-7061-4836-9A7B-A8B16FDDCC15}"/>
    <dgm:cxn modelId="{4DF204F2-DAF8-4BDC-B2B7-1917FDC991BC}" type="presOf" srcId="{F7912037-C831-4566-8F96-CB8B521D6E46}" destId="{ABBAB379-E789-45F2-A1D0-C7E773B83FEF}" srcOrd="0" destOrd="0" presId="urn:microsoft.com/office/officeart/2005/8/layout/vList2"/>
    <dgm:cxn modelId="{2AC57393-4666-41E2-B93B-9DCBD8C5C86B}" type="presParOf" srcId="{C68EAA1A-5754-4DEC-AB17-7B0B1DFF2504}" destId="{ABBAB379-E789-45F2-A1D0-C7E773B83FEF}" srcOrd="0" destOrd="0" presId="urn:microsoft.com/office/officeart/2005/8/layout/vList2"/>
    <dgm:cxn modelId="{C214AA24-3A1E-43EA-87D2-DB5BF6EC831A}" type="presParOf" srcId="{C68EAA1A-5754-4DEC-AB17-7B0B1DFF2504}" destId="{81662E86-C443-466C-8E3B-DFAC1FA69043}" srcOrd="1" destOrd="0" presId="urn:microsoft.com/office/officeart/2005/8/layout/vList2"/>
    <dgm:cxn modelId="{1AEB3B01-B9FD-41ED-9414-E5E627DE0AD4}" type="presParOf" srcId="{C68EAA1A-5754-4DEC-AB17-7B0B1DFF2504}" destId="{1826D87B-B0BD-4BA5-88C5-94543B89F291}" srcOrd="2" destOrd="0" presId="urn:microsoft.com/office/officeart/2005/8/layout/vList2"/>
    <dgm:cxn modelId="{24D73BC0-6F3E-44FF-A51A-AB3769B44B7D}" type="presParOf" srcId="{C68EAA1A-5754-4DEC-AB17-7B0B1DFF2504}" destId="{3C823263-33E3-4DC4-A7A6-60ECEF7459F0}" srcOrd="3" destOrd="0" presId="urn:microsoft.com/office/officeart/2005/8/layout/vList2"/>
    <dgm:cxn modelId="{46D86B79-77CB-48CA-9B25-29A0E7917902}" type="presParOf" srcId="{C68EAA1A-5754-4DEC-AB17-7B0B1DFF2504}" destId="{44C678A1-106D-408B-A7DE-DF4C2A5A4E82}" srcOrd="4" destOrd="0" presId="urn:microsoft.com/office/officeart/2005/8/layout/vList2"/>
    <dgm:cxn modelId="{019DEF49-A042-4D75-A3F5-322D5FD69F98}" type="presParOf" srcId="{C68EAA1A-5754-4DEC-AB17-7B0B1DFF2504}" destId="{BD114181-0EF1-4630-AD7B-EA43BCEDBDEA}" srcOrd="5" destOrd="0" presId="urn:microsoft.com/office/officeart/2005/8/layout/vList2"/>
    <dgm:cxn modelId="{2FA7BBC7-2C68-40F2-A656-6FFD55085921}" type="presParOf" srcId="{C68EAA1A-5754-4DEC-AB17-7B0B1DFF2504}" destId="{6A0731FD-EC83-4EFB-BB75-DBB17BC22D1F}" srcOrd="6" destOrd="0" presId="urn:microsoft.com/office/officeart/2005/8/layout/vList2"/>
    <dgm:cxn modelId="{76BF081D-87A3-4D9D-8FF9-80122EFC0B7B}" type="presParOf" srcId="{C68EAA1A-5754-4DEC-AB17-7B0B1DFF2504}" destId="{D0F00422-98D0-4F81-B4BB-249210CF2BF7}" srcOrd="7" destOrd="0" presId="urn:microsoft.com/office/officeart/2005/8/layout/vList2"/>
    <dgm:cxn modelId="{58985928-9770-453C-9E5B-CE415C821750}" type="presParOf" srcId="{C68EAA1A-5754-4DEC-AB17-7B0B1DFF2504}" destId="{1EC8FEDA-2749-47E5-9559-98B3940E264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7E91C3-DA87-46C7-9F33-2C53C977C47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66CE33C-3433-4B0A-91F4-EA5528AEEF55}">
      <dgm:prSet/>
      <dgm:spPr/>
      <dgm:t>
        <a:bodyPr/>
        <a:lstStyle/>
        <a:p>
          <a:r>
            <a:rPr lang="en-US" dirty="0"/>
            <a:t>Provide resources and supports to enhance skills and achieve career goals through technology, peer mentorship, networking, adult day, and employment services </a:t>
          </a:r>
        </a:p>
      </dgm:t>
    </dgm:pt>
    <dgm:pt modelId="{27E8861C-424E-43EA-AD6C-EABEB89E46E4}" type="parTrans" cxnId="{C55E09B0-D1DC-4ECB-936B-04409B3CAF1B}">
      <dgm:prSet/>
      <dgm:spPr/>
      <dgm:t>
        <a:bodyPr/>
        <a:lstStyle/>
        <a:p>
          <a:endParaRPr lang="en-US"/>
        </a:p>
      </dgm:t>
    </dgm:pt>
    <dgm:pt modelId="{BB5D296C-FFE0-4438-914A-6D67A2BF5A58}" type="sibTrans" cxnId="{C55E09B0-D1DC-4ECB-936B-04409B3CAF1B}">
      <dgm:prSet/>
      <dgm:spPr/>
      <dgm:t>
        <a:bodyPr/>
        <a:lstStyle/>
        <a:p>
          <a:endParaRPr lang="en-US"/>
        </a:p>
      </dgm:t>
    </dgm:pt>
    <dgm:pt modelId="{E5060FD5-6BE9-40BF-A589-BA90ECE31F21}">
      <dgm:prSet/>
      <dgm:spPr/>
      <dgm:t>
        <a:bodyPr/>
        <a:lstStyle/>
        <a:p>
          <a:r>
            <a:rPr lang="en-US" dirty="0"/>
            <a:t>Improve delivery of healthcare </a:t>
          </a:r>
        </a:p>
      </dgm:t>
    </dgm:pt>
    <dgm:pt modelId="{E45F2D1F-CF2E-4E48-96B0-D357B6BB1F08}" type="parTrans" cxnId="{4819E78D-FEF8-4868-8D6F-DF3F6F50F555}">
      <dgm:prSet/>
      <dgm:spPr/>
      <dgm:t>
        <a:bodyPr/>
        <a:lstStyle/>
        <a:p>
          <a:endParaRPr lang="en-US"/>
        </a:p>
      </dgm:t>
    </dgm:pt>
    <dgm:pt modelId="{1DEA4F05-99B4-4C1E-9832-B7DCD83670B3}" type="sibTrans" cxnId="{4819E78D-FEF8-4868-8D6F-DF3F6F50F555}">
      <dgm:prSet/>
      <dgm:spPr/>
      <dgm:t>
        <a:bodyPr/>
        <a:lstStyle/>
        <a:p>
          <a:endParaRPr lang="en-US"/>
        </a:p>
      </dgm:t>
    </dgm:pt>
    <dgm:pt modelId="{47BA9DE1-37AC-4A11-9271-CCE4AED7B57B}">
      <dgm:prSet/>
      <dgm:spPr/>
      <dgm:t>
        <a:bodyPr/>
        <a:lstStyle/>
        <a:p>
          <a:r>
            <a:rPr lang="en-US" dirty="0"/>
            <a:t>Empower individuals to be leaders in their communities</a:t>
          </a:r>
        </a:p>
      </dgm:t>
    </dgm:pt>
    <dgm:pt modelId="{E7423752-E741-41DE-BBDD-8A8C8AFED0F7}" type="parTrans" cxnId="{559EAAA5-5FFE-4C2F-B4EC-69D2DA9B275E}">
      <dgm:prSet/>
      <dgm:spPr/>
      <dgm:t>
        <a:bodyPr/>
        <a:lstStyle/>
        <a:p>
          <a:endParaRPr lang="en-US"/>
        </a:p>
      </dgm:t>
    </dgm:pt>
    <dgm:pt modelId="{78706687-7A9A-4744-9155-65987659247F}" type="sibTrans" cxnId="{559EAAA5-5FFE-4C2F-B4EC-69D2DA9B275E}">
      <dgm:prSet/>
      <dgm:spPr/>
      <dgm:t>
        <a:bodyPr/>
        <a:lstStyle/>
        <a:p>
          <a:endParaRPr lang="en-US"/>
        </a:p>
      </dgm:t>
    </dgm:pt>
    <dgm:pt modelId="{DBD8E11B-5856-4D49-8D31-F73C9D8610BC}">
      <dgm:prSet/>
      <dgm:spPr/>
      <dgm:t>
        <a:bodyPr/>
        <a:lstStyle/>
        <a:p>
          <a:r>
            <a:rPr lang="en-US" dirty="0"/>
            <a:t>Improve quality of services and supports </a:t>
          </a:r>
        </a:p>
      </dgm:t>
    </dgm:pt>
    <dgm:pt modelId="{DEC37DCB-903A-4B2B-BF4D-27827A9FA4B9}" type="parTrans" cxnId="{FCCA20EE-5DAA-40A7-9B03-E49D0C09785A}">
      <dgm:prSet/>
      <dgm:spPr/>
      <dgm:t>
        <a:bodyPr/>
        <a:lstStyle/>
        <a:p>
          <a:endParaRPr lang="en-US"/>
        </a:p>
      </dgm:t>
    </dgm:pt>
    <dgm:pt modelId="{350165B3-BA98-4584-AF60-896712ED2C96}" type="sibTrans" cxnId="{FCCA20EE-5DAA-40A7-9B03-E49D0C09785A}">
      <dgm:prSet/>
      <dgm:spPr/>
      <dgm:t>
        <a:bodyPr/>
        <a:lstStyle/>
        <a:p>
          <a:endParaRPr lang="en-US"/>
        </a:p>
      </dgm:t>
    </dgm:pt>
    <dgm:pt modelId="{683F3176-59A3-4757-A24A-6EE5CF6E5BC8}" type="pres">
      <dgm:prSet presAssocID="{397E91C3-DA87-46C7-9F33-2C53C977C47E}" presName="diagram" presStyleCnt="0">
        <dgm:presLayoutVars>
          <dgm:dir/>
          <dgm:resizeHandles val="exact"/>
        </dgm:presLayoutVars>
      </dgm:prSet>
      <dgm:spPr/>
    </dgm:pt>
    <dgm:pt modelId="{37D9678E-F784-4A35-BF6F-6D4F2A2EF103}" type="pres">
      <dgm:prSet presAssocID="{166CE33C-3433-4B0A-91F4-EA5528AEEF55}" presName="node" presStyleLbl="node1" presStyleIdx="0" presStyleCnt="4">
        <dgm:presLayoutVars>
          <dgm:bulletEnabled val="1"/>
        </dgm:presLayoutVars>
      </dgm:prSet>
      <dgm:spPr/>
    </dgm:pt>
    <dgm:pt modelId="{C35DB836-3E88-461B-97BD-E57AFA5F6CC0}" type="pres">
      <dgm:prSet presAssocID="{BB5D296C-FFE0-4438-914A-6D67A2BF5A58}" presName="sibTrans" presStyleCnt="0"/>
      <dgm:spPr/>
    </dgm:pt>
    <dgm:pt modelId="{85D7CE00-0831-48CB-827F-C5F76D6973A6}" type="pres">
      <dgm:prSet presAssocID="{E5060FD5-6BE9-40BF-A589-BA90ECE31F21}" presName="node" presStyleLbl="node1" presStyleIdx="1" presStyleCnt="4">
        <dgm:presLayoutVars>
          <dgm:bulletEnabled val="1"/>
        </dgm:presLayoutVars>
      </dgm:prSet>
      <dgm:spPr/>
    </dgm:pt>
    <dgm:pt modelId="{7B45D259-0982-4790-9B2B-60013683BF6E}" type="pres">
      <dgm:prSet presAssocID="{1DEA4F05-99B4-4C1E-9832-B7DCD83670B3}" presName="sibTrans" presStyleCnt="0"/>
      <dgm:spPr/>
    </dgm:pt>
    <dgm:pt modelId="{DB4C34A8-B792-4005-A42B-11B34CEDB22E}" type="pres">
      <dgm:prSet presAssocID="{47BA9DE1-37AC-4A11-9271-CCE4AED7B57B}" presName="node" presStyleLbl="node1" presStyleIdx="2" presStyleCnt="4">
        <dgm:presLayoutVars>
          <dgm:bulletEnabled val="1"/>
        </dgm:presLayoutVars>
      </dgm:prSet>
      <dgm:spPr/>
    </dgm:pt>
    <dgm:pt modelId="{79F9CAC6-CD60-4D44-837B-8DE7E83B3CF2}" type="pres">
      <dgm:prSet presAssocID="{78706687-7A9A-4744-9155-65987659247F}" presName="sibTrans" presStyleCnt="0"/>
      <dgm:spPr/>
    </dgm:pt>
    <dgm:pt modelId="{5CF73F64-305F-47A4-89A9-7BB044D3AF7D}" type="pres">
      <dgm:prSet presAssocID="{DBD8E11B-5856-4D49-8D31-F73C9D8610BC}" presName="node" presStyleLbl="node1" presStyleIdx="3" presStyleCnt="4">
        <dgm:presLayoutVars>
          <dgm:bulletEnabled val="1"/>
        </dgm:presLayoutVars>
      </dgm:prSet>
      <dgm:spPr/>
    </dgm:pt>
  </dgm:ptLst>
  <dgm:cxnLst>
    <dgm:cxn modelId="{67DBE50F-269B-4F0A-9062-CA8297076D0B}" type="presOf" srcId="{166CE33C-3433-4B0A-91F4-EA5528AEEF55}" destId="{37D9678E-F784-4A35-BF6F-6D4F2A2EF103}" srcOrd="0" destOrd="0" presId="urn:microsoft.com/office/officeart/2005/8/layout/default"/>
    <dgm:cxn modelId="{36761C67-23E3-4CDE-9749-F34A6CFA9A65}" type="presOf" srcId="{E5060FD5-6BE9-40BF-A589-BA90ECE31F21}" destId="{85D7CE00-0831-48CB-827F-C5F76D6973A6}" srcOrd="0" destOrd="0" presId="urn:microsoft.com/office/officeart/2005/8/layout/default"/>
    <dgm:cxn modelId="{93AE1C49-5ED3-413E-8DBA-9A69947143F4}" type="presOf" srcId="{DBD8E11B-5856-4D49-8D31-F73C9D8610BC}" destId="{5CF73F64-305F-47A4-89A9-7BB044D3AF7D}" srcOrd="0" destOrd="0" presId="urn:microsoft.com/office/officeart/2005/8/layout/default"/>
    <dgm:cxn modelId="{4819E78D-FEF8-4868-8D6F-DF3F6F50F555}" srcId="{397E91C3-DA87-46C7-9F33-2C53C977C47E}" destId="{E5060FD5-6BE9-40BF-A589-BA90ECE31F21}" srcOrd="1" destOrd="0" parTransId="{E45F2D1F-CF2E-4E48-96B0-D357B6BB1F08}" sibTransId="{1DEA4F05-99B4-4C1E-9832-B7DCD83670B3}"/>
    <dgm:cxn modelId="{559EAAA5-5FFE-4C2F-B4EC-69D2DA9B275E}" srcId="{397E91C3-DA87-46C7-9F33-2C53C977C47E}" destId="{47BA9DE1-37AC-4A11-9271-CCE4AED7B57B}" srcOrd="2" destOrd="0" parTransId="{E7423752-E741-41DE-BBDD-8A8C8AFED0F7}" sibTransId="{78706687-7A9A-4744-9155-65987659247F}"/>
    <dgm:cxn modelId="{3AAB22AB-19FC-48A6-8F4E-D396F1B34CF6}" type="presOf" srcId="{397E91C3-DA87-46C7-9F33-2C53C977C47E}" destId="{683F3176-59A3-4757-A24A-6EE5CF6E5BC8}" srcOrd="0" destOrd="0" presId="urn:microsoft.com/office/officeart/2005/8/layout/default"/>
    <dgm:cxn modelId="{C55E09B0-D1DC-4ECB-936B-04409B3CAF1B}" srcId="{397E91C3-DA87-46C7-9F33-2C53C977C47E}" destId="{166CE33C-3433-4B0A-91F4-EA5528AEEF55}" srcOrd="0" destOrd="0" parTransId="{27E8861C-424E-43EA-AD6C-EABEB89E46E4}" sibTransId="{BB5D296C-FFE0-4438-914A-6D67A2BF5A58}"/>
    <dgm:cxn modelId="{420B04B9-DF19-4188-AE8A-511663533670}" type="presOf" srcId="{47BA9DE1-37AC-4A11-9271-CCE4AED7B57B}" destId="{DB4C34A8-B792-4005-A42B-11B34CEDB22E}" srcOrd="0" destOrd="0" presId="urn:microsoft.com/office/officeart/2005/8/layout/default"/>
    <dgm:cxn modelId="{FCCA20EE-5DAA-40A7-9B03-E49D0C09785A}" srcId="{397E91C3-DA87-46C7-9F33-2C53C977C47E}" destId="{DBD8E11B-5856-4D49-8D31-F73C9D8610BC}" srcOrd="3" destOrd="0" parTransId="{DEC37DCB-903A-4B2B-BF4D-27827A9FA4B9}" sibTransId="{350165B3-BA98-4584-AF60-896712ED2C96}"/>
    <dgm:cxn modelId="{5D88F18E-59B7-4031-805C-8A7089443C17}" type="presParOf" srcId="{683F3176-59A3-4757-A24A-6EE5CF6E5BC8}" destId="{37D9678E-F784-4A35-BF6F-6D4F2A2EF103}" srcOrd="0" destOrd="0" presId="urn:microsoft.com/office/officeart/2005/8/layout/default"/>
    <dgm:cxn modelId="{06D19C93-F9DF-4A9B-9A2E-D2F638E6E715}" type="presParOf" srcId="{683F3176-59A3-4757-A24A-6EE5CF6E5BC8}" destId="{C35DB836-3E88-461B-97BD-E57AFA5F6CC0}" srcOrd="1" destOrd="0" presId="urn:microsoft.com/office/officeart/2005/8/layout/default"/>
    <dgm:cxn modelId="{C70B7E5F-9BE3-4D99-B630-14224CE2FDDA}" type="presParOf" srcId="{683F3176-59A3-4757-A24A-6EE5CF6E5BC8}" destId="{85D7CE00-0831-48CB-827F-C5F76D6973A6}" srcOrd="2" destOrd="0" presId="urn:microsoft.com/office/officeart/2005/8/layout/default"/>
    <dgm:cxn modelId="{EBC8A6A7-09EB-40C3-9325-E9EA0CCCA550}" type="presParOf" srcId="{683F3176-59A3-4757-A24A-6EE5CF6E5BC8}" destId="{7B45D259-0982-4790-9B2B-60013683BF6E}" srcOrd="3" destOrd="0" presId="urn:microsoft.com/office/officeart/2005/8/layout/default"/>
    <dgm:cxn modelId="{542DF926-D550-41BB-9D26-73AE116ABD35}" type="presParOf" srcId="{683F3176-59A3-4757-A24A-6EE5CF6E5BC8}" destId="{DB4C34A8-B792-4005-A42B-11B34CEDB22E}" srcOrd="4" destOrd="0" presId="urn:microsoft.com/office/officeart/2005/8/layout/default"/>
    <dgm:cxn modelId="{F17BE6BD-99C7-412B-9739-5BD6FF990723}" type="presParOf" srcId="{683F3176-59A3-4757-A24A-6EE5CF6E5BC8}" destId="{79F9CAC6-CD60-4D44-837B-8DE7E83B3CF2}" srcOrd="5" destOrd="0" presId="urn:microsoft.com/office/officeart/2005/8/layout/default"/>
    <dgm:cxn modelId="{FD407AD6-D618-4EA7-AD8E-55673BA28857}" type="presParOf" srcId="{683F3176-59A3-4757-A24A-6EE5CF6E5BC8}" destId="{5CF73F64-305F-47A4-89A9-7BB044D3AF7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738E0-3C9D-4E2D-B2CA-75A0E4CB8277}"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22238F17-F9D0-4D6B-AAF8-5582598B1F35}">
      <dgm:prSet/>
      <dgm:spPr/>
      <dgm:t>
        <a:bodyPr/>
        <a:lstStyle/>
        <a:p>
          <a:r>
            <a:rPr lang="en-US"/>
            <a:t>Serves as Ohio’s vocational rehabilitation agency</a:t>
          </a:r>
        </a:p>
      </dgm:t>
    </dgm:pt>
    <dgm:pt modelId="{024874C6-3EB5-4BEC-B116-BD17C0AA2FD7}" type="parTrans" cxnId="{F6D122F9-B881-40FC-A0B0-5C9A134EF394}">
      <dgm:prSet/>
      <dgm:spPr/>
      <dgm:t>
        <a:bodyPr/>
        <a:lstStyle/>
        <a:p>
          <a:endParaRPr lang="en-US"/>
        </a:p>
      </dgm:t>
    </dgm:pt>
    <dgm:pt modelId="{245E355F-E9BE-4F9B-9937-62DC178454D9}" type="sibTrans" cxnId="{F6D122F9-B881-40FC-A0B0-5C9A134EF394}">
      <dgm:prSet/>
      <dgm:spPr/>
      <dgm:t>
        <a:bodyPr/>
        <a:lstStyle/>
        <a:p>
          <a:endParaRPr lang="en-US"/>
        </a:p>
      </dgm:t>
    </dgm:pt>
    <dgm:pt modelId="{16496C41-4ADF-4770-B3AB-865D0A7597C2}">
      <dgm:prSet/>
      <dgm:spPr/>
      <dgm:t>
        <a:bodyPr/>
        <a:lstStyle/>
        <a:p>
          <a:r>
            <a:rPr lang="en-US"/>
            <a:t>$340M in 2026</a:t>
          </a:r>
        </a:p>
      </dgm:t>
    </dgm:pt>
    <dgm:pt modelId="{4D812866-F4E6-4406-8D98-B50ABC108FF5}" type="parTrans" cxnId="{DD6756B0-EB0E-4C63-8A97-E6860D6B86FF}">
      <dgm:prSet/>
      <dgm:spPr/>
      <dgm:t>
        <a:bodyPr/>
        <a:lstStyle/>
        <a:p>
          <a:endParaRPr lang="en-US"/>
        </a:p>
      </dgm:t>
    </dgm:pt>
    <dgm:pt modelId="{181505E2-B9A6-4D29-9E44-78EF02747CA5}" type="sibTrans" cxnId="{DD6756B0-EB0E-4C63-8A97-E6860D6B86FF}">
      <dgm:prSet/>
      <dgm:spPr/>
      <dgm:t>
        <a:bodyPr/>
        <a:lstStyle/>
        <a:p>
          <a:endParaRPr lang="en-US"/>
        </a:p>
      </dgm:t>
    </dgm:pt>
    <dgm:pt modelId="{54866F0E-ECAE-4F29-9839-DAE127961653}">
      <dgm:prSet/>
      <dgm:spPr/>
      <dgm:t>
        <a:bodyPr/>
        <a:lstStyle/>
        <a:p>
          <a:r>
            <a:rPr lang="en-US"/>
            <a:t>$347M in 2027</a:t>
          </a:r>
        </a:p>
      </dgm:t>
    </dgm:pt>
    <dgm:pt modelId="{81B33BD5-B714-4BDD-994F-F9F3D01AE6D5}" type="parTrans" cxnId="{98CCBC8C-0796-4752-B9A2-45C577EE9129}">
      <dgm:prSet/>
      <dgm:spPr/>
      <dgm:t>
        <a:bodyPr/>
        <a:lstStyle/>
        <a:p>
          <a:endParaRPr lang="en-US"/>
        </a:p>
      </dgm:t>
    </dgm:pt>
    <dgm:pt modelId="{81731572-B039-4101-9770-F5FC7ECD4949}" type="sibTrans" cxnId="{98CCBC8C-0796-4752-B9A2-45C577EE9129}">
      <dgm:prSet/>
      <dgm:spPr/>
      <dgm:t>
        <a:bodyPr/>
        <a:lstStyle/>
        <a:p>
          <a:endParaRPr lang="en-US"/>
        </a:p>
      </dgm:t>
    </dgm:pt>
    <dgm:pt modelId="{D42243A0-5060-41F4-983F-D8B4F5E74206}">
      <dgm:prSet/>
      <dgm:spPr/>
      <dgm:t>
        <a:bodyPr/>
        <a:lstStyle/>
        <a:p>
          <a:r>
            <a:rPr lang="en-US"/>
            <a:t>Serves 42,000 individuals in 2024, a 14.8% increase</a:t>
          </a:r>
        </a:p>
      </dgm:t>
    </dgm:pt>
    <dgm:pt modelId="{9B73808F-C9EE-481C-9A49-122A409BF8BD}" type="parTrans" cxnId="{DF19BF5B-52F3-44E1-8EE1-DFB57F07F815}">
      <dgm:prSet/>
      <dgm:spPr/>
      <dgm:t>
        <a:bodyPr/>
        <a:lstStyle/>
        <a:p>
          <a:endParaRPr lang="en-US"/>
        </a:p>
      </dgm:t>
    </dgm:pt>
    <dgm:pt modelId="{073142F9-AFF1-4033-9509-94348F90B29D}" type="sibTrans" cxnId="{DF19BF5B-52F3-44E1-8EE1-DFB57F07F815}">
      <dgm:prSet/>
      <dgm:spPr/>
      <dgm:t>
        <a:bodyPr/>
        <a:lstStyle/>
        <a:p>
          <a:endParaRPr lang="en-US"/>
        </a:p>
      </dgm:t>
    </dgm:pt>
    <dgm:pt modelId="{D6E50F7D-D711-4086-BAB7-2153037B4C69}">
      <dgm:prSet/>
      <dgm:spPr/>
      <dgm:t>
        <a:bodyPr/>
        <a:lstStyle/>
        <a:p>
          <a:r>
            <a:rPr lang="en-US"/>
            <a:t>Average age was $16.50/hr</a:t>
          </a:r>
        </a:p>
      </dgm:t>
    </dgm:pt>
    <dgm:pt modelId="{5E264438-9410-49BF-BC58-F07A1AE1E4FA}" type="parTrans" cxnId="{485D0295-0340-4004-A7DA-8E6CAA8B66EF}">
      <dgm:prSet/>
      <dgm:spPr/>
      <dgm:t>
        <a:bodyPr/>
        <a:lstStyle/>
        <a:p>
          <a:endParaRPr lang="en-US"/>
        </a:p>
      </dgm:t>
    </dgm:pt>
    <dgm:pt modelId="{25082D52-B80F-4AA4-B45E-4F7234EE0325}" type="sibTrans" cxnId="{485D0295-0340-4004-A7DA-8E6CAA8B66EF}">
      <dgm:prSet/>
      <dgm:spPr/>
      <dgm:t>
        <a:bodyPr/>
        <a:lstStyle/>
        <a:p>
          <a:endParaRPr lang="en-US"/>
        </a:p>
      </dgm:t>
    </dgm:pt>
    <dgm:pt modelId="{4DD29D24-0C2F-4374-97D5-DB789ADFB2C9}">
      <dgm:prSet/>
      <dgm:spPr/>
      <dgm:t>
        <a:bodyPr/>
        <a:lstStyle/>
        <a:p>
          <a:r>
            <a:rPr lang="en-US"/>
            <a:t>Continues full federal match</a:t>
          </a:r>
        </a:p>
      </dgm:t>
    </dgm:pt>
    <dgm:pt modelId="{79F9F7DC-DF0E-4759-91DB-8A08A4A5EBBE}" type="parTrans" cxnId="{FD6DB4B9-5F70-4185-B8D3-2452A5FE4528}">
      <dgm:prSet/>
      <dgm:spPr/>
      <dgm:t>
        <a:bodyPr/>
        <a:lstStyle/>
        <a:p>
          <a:endParaRPr lang="en-US"/>
        </a:p>
      </dgm:t>
    </dgm:pt>
    <dgm:pt modelId="{F74D0AD3-98E6-4E47-BED8-2AFBEEA03F40}" type="sibTrans" cxnId="{FD6DB4B9-5F70-4185-B8D3-2452A5FE4528}">
      <dgm:prSet/>
      <dgm:spPr/>
      <dgm:t>
        <a:bodyPr/>
        <a:lstStyle/>
        <a:p>
          <a:endParaRPr lang="en-US"/>
        </a:p>
      </dgm:t>
    </dgm:pt>
    <dgm:pt modelId="{F56699E8-AF58-4738-A5CA-36037A02ECB6}" type="pres">
      <dgm:prSet presAssocID="{A21738E0-3C9D-4E2D-B2CA-75A0E4CB8277}" presName="linear" presStyleCnt="0">
        <dgm:presLayoutVars>
          <dgm:animLvl val="lvl"/>
          <dgm:resizeHandles val="exact"/>
        </dgm:presLayoutVars>
      </dgm:prSet>
      <dgm:spPr/>
    </dgm:pt>
    <dgm:pt modelId="{67BC8C79-8994-4F8D-B1D3-999997167292}" type="pres">
      <dgm:prSet presAssocID="{22238F17-F9D0-4D6B-AAF8-5582598B1F35}" presName="parentText" presStyleLbl="node1" presStyleIdx="0" presStyleCnt="6">
        <dgm:presLayoutVars>
          <dgm:chMax val="0"/>
          <dgm:bulletEnabled val="1"/>
        </dgm:presLayoutVars>
      </dgm:prSet>
      <dgm:spPr/>
    </dgm:pt>
    <dgm:pt modelId="{FC5C0A09-A57A-46D3-96C2-A1F2EA2C319A}" type="pres">
      <dgm:prSet presAssocID="{245E355F-E9BE-4F9B-9937-62DC178454D9}" presName="spacer" presStyleCnt="0"/>
      <dgm:spPr/>
    </dgm:pt>
    <dgm:pt modelId="{768A8557-E246-43BE-9D15-B823CB89827C}" type="pres">
      <dgm:prSet presAssocID="{16496C41-4ADF-4770-B3AB-865D0A7597C2}" presName="parentText" presStyleLbl="node1" presStyleIdx="1" presStyleCnt="6">
        <dgm:presLayoutVars>
          <dgm:chMax val="0"/>
          <dgm:bulletEnabled val="1"/>
        </dgm:presLayoutVars>
      </dgm:prSet>
      <dgm:spPr/>
    </dgm:pt>
    <dgm:pt modelId="{680E5166-C85F-4462-AC78-32A9640D7978}" type="pres">
      <dgm:prSet presAssocID="{181505E2-B9A6-4D29-9E44-78EF02747CA5}" presName="spacer" presStyleCnt="0"/>
      <dgm:spPr/>
    </dgm:pt>
    <dgm:pt modelId="{A0FBC74C-8C5B-414A-B2B0-8EE2A39ED15D}" type="pres">
      <dgm:prSet presAssocID="{54866F0E-ECAE-4F29-9839-DAE127961653}" presName="parentText" presStyleLbl="node1" presStyleIdx="2" presStyleCnt="6">
        <dgm:presLayoutVars>
          <dgm:chMax val="0"/>
          <dgm:bulletEnabled val="1"/>
        </dgm:presLayoutVars>
      </dgm:prSet>
      <dgm:spPr/>
    </dgm:pt>
    <dgm:pt modelId="{AA17698C-88D1-4B20-83F1-17EDD7343B12}" type="pres">
      <dgm:prSet presAssocID="{81731572-B039-4101-9770-F5FC7ECD4949}" presName="spacer" presStyleCnt="0"/>
      <dgm:spPr/>
    </dgm:pt>
    <dgm:pt modelId="{AECC4867-D313-4D89-9808-2F88208BE315}" type="pres">
      <dgm:prSet presAssocID="{D42243A0-5060-41F4-983F-D8B4F5E74206}" presName="parentText" presStyleLbl="node1" presStyleIdx="3" presStyleCnt="6">
        <dgm:presLayoutVars>
          <dgm:chMax val="0"/>
          <dgm:bulletEnabled val="1"/>
        </dgm:presLayoutVars>
      </dgm:prSet>
      <dgm:spPr/>
    </dgm:pt>
    <dgm:pt modelId="{13CDC411-0F1C-4582-97CB-967FAB99444E}" type="pres">
      <dgm:prSet presAssocID="{073142F9-AFF1-4033-9509-94348F90B29D}" presName="spacer" presStyleCnt="0"/>
      <dgm:spPr/>
    </dgm:pt>
    <dgm:pt modelId="{19175540-C2BC-4F0C-B41B-584FED48B001}" type="pres">
      <dgm:prSet presAssocID="{D6E50F7D-D711-4086-BAB7-2153037B4C69}" presName="parentText" presStyleLbl="node1" presStyleIdx="4" presStyleCnt="6">
        <dgm:presLayoutVars>
          <dgm:chMax val="0"/>
          <dgm:bulletEnabled val="1"/>
        </dgm:presLayoutVars>
      </dgm:prSet>
      <dgm:spPr/>
    </dgm:pt>
    <dgm:pt modelId="{A1E868E4-1251-4B15-9B75-05E773220A20}" type="pres">
      <dgm:prSet presAssocID="{25082D52-B80F-4AA4-B45E-4F7234EE0325}" presName="spacer" presStyleCnt="0"/>
      <dgm:spPr/>
    </dgm:pt>
    <dgm:pt modelId="{8E5C6728-4289-4E49-AE37-1B7CF1AD8C22}" type="pres">
      <dgm:prSet presAssocID="{4DD29D24-0C2F-4374-97D5-DB789ADFB2C9}" presName="parentText" presStyleLbl="node1" presStyleIdx="5" presStyleCnt="6">
        <dgm:presLayoutVars>
          <dgm:chMax val="0"/>
          <dgm:bulletEnabled val="1"/>
        </dgm:presLayoutVars>
      </dgm:prSet>
      <dgm:spPr/>
    </dgm:pt>
  </dgm:ptLst>
  <dgm:cxnLst>
    <dgm:cxn modelId="{47C42135-DEAD-4B52-BFFC-3CDD467EDBD8}" type="presOf" srcId="{D6E50F7D-D711-4086-BAB7-2153037B4C69}" destId="{19175540-C2BC-4F0C-B41B-584FED48B001}" srcOrd="0" destOrd="0" presId="urn:microsoft.com/office/officeart/2005/8/layout/vList2"/>
    <dgm:cxn modelId="{DF19BF5B-52F3-44E1-8EE1-DFB57F07F815}" srcId="{A21738E0-3C9D-4E2D-B2CA-75A0E4CB8277}" destId="{D42243A0-5060-41F4-983F-D8B4F5E74206}" srcOrd="3" destOrd="0" parTransId="{9B73808F-C9EE-481C-9A49-122A409BF8BD}" sibTransId="{073142F9-AFF1-4033-9509-94348F90B29D}"/>
    <dgm:cxn modelId="{6286B560-9DE5-45AF-8CDF-5340B2BACAE2}" type="presOf" srcId="{4DD29D24-0C2F-4374-97D5-DB789ADFB2C9}" destId="{8E5C6728-4289-4E49-AE37-1B7CF1AD8C22}" srcOrd="0" destOrd="0" presId="urn:microsoft.com/office/officeart/2005/8/layout/vList2"/>
    <dgm:cxn modelId="{30525E44-1093-42E5-953A-F8229562AF9B}" type="presOf" srcId="{16496C41-4ADF-4770-B3AB-865D0A7597C2}" destId="{768A8557-E246-43BE-9D15-B823CB89827C}" srcOrd="0" destOrd="0" presId="urn:microsoft.com/office/officeart/2005/8/layout/vList2"/>
    <dgm:cxn modelId="{36EABA6C-B043-4799-B424-51C28B4EC2E4}" type="presOf" srcId="{54866F0E-ECAE-4F29-9839-DAE127961653}" destId="{A0FBC74C-8C5B-414A-B2B0-8EE2A39ED15D}" srcOrd="0" destOrd="0" presId="urn:microsoft.com/office/officeart/2005/8/layout/vList2"/>
    <dgm:cxn modelId="{ED002688-B8BB-4442-984F-BA17CE43E6DE}" type="presOf" srcId="{22238F17-F9D0-4D6B-AAF8-5582598B1F35}" destId="{67BC8C79-8994-4F8D-B1D3-999997167292}" srcOrd="0" destOrd="0" presId="urn:microsoft.com/office/officeart/2005/8/layout/vList2"/>
    <dgm:cxn modelId="{FE190489-A3EA-46FC-AF77-D82584D3B2A2}" type="presOf" srcId="{A21738E0-3C9D-4E2D-B2CA-75A0E4CB8277}" destId="{F56699E8-AF58-4738-A5CA-36037A02ECB6}" srcOrd="0" destOrd="0" presId="urn:microsoft.com/office/officeart/2005/8/layout/vList2"/>
    <dgm:cxn modelId="{98CCBC8C-0796-4752-B9A2-45C577EE9129}" srcId="{A21738E0-3C9D-4E2D-B2CA-75A0E4CB8277}" destId="{54866F0E-ECAE-4F29-9839-DAE127961653}" srcOrd="2" destOrd="0" parTransId="{81B33BD5-B714-4BDD-994F-F9F3D01AE6D5}" sibTransId="{81731572-B039-4101-9770-F5FC7ECD4949}"/>
    <dgm:cxn modelId="{485D0295-0340-4004-A7DA-8E6CAA8B66EF}" srcId="{A21738E0-3C9D-4E2D-B2CA-75A0E4CB8277}" destId="{D6E50F7D-D711-4086-BAB7-2153037B4C69}" srcOrd="4" destOrd="0" parTransId="{5E264438-9410-49BF-BC58-F07A1AE1E4FA}" sibTransId="{25082D52-B80F-4AA4-B45E-4F7234EE0325}"/>
    <dgm:cxn modelId="{DD6756B0-EB0E-4C63-8A97-E6860D6B86FF}" srcId="{A21738E0-3C9D-4E2D-B2CA-75A0E4CB8277}" destId="{16496C41-4ADF-4770-B3AB-865D0A7597C2}" srcOrd="1" destOrd="0" parTransId="{4D812866-F4E6-4406-8D98-B50ABC108FF5}" sibTransId="{181505E2-B9A6-4D29-9E44-78EF02747CA5}"/>
    <dgm:cxn modelId="{FD6DB4B9-5F70-4185-B8D3-2452A5FE4528}" srcId="{A21738E0-3C9D-4E2D-B2CA-75A0E4CB8277}" destId="{4DD29D24-0C2F-4374-97D5-DB789ADFB2C9}" srcOrd="5" destOrd="0" parTransId="{79F9F7DC-DF0E-4759-91DB-8A08A4A5EBBE}" sibTransId="{F74D0AD3-98E6-4E47-BED8-2AFBEEA03F40}"/>
    <dgm:cxn modelId="{62DC33F4-F239-4FB3-949D-2B585AA27A95}" type="presOf" srcId="{D42243A0-5060-41F4-983F-D8B4F5E74206}" destId="{AECC4867-D313-4D89-9808-2F88208BE315}" srcOrd="0" destOrd="0" presId="urn:microsoft.com/office/officeart/2005/8/layout/vList2"/>
    <dgm:cxn modelId="{F6D122F9-B881-40FC-A0B0-5C9A134EF394}" srcId="{A21738E0-3C9D-4E2D-B2CA-75A0E4CB8277}" destId="{22238F17-F9D0-4D6B-AAF8-5582598B1F35}" srcOrd="0" destOrd="0" parTransId="{024874C6-3EB5-4BEC-B116-BD17C0AA2FD7}" sibTransId="{245E355F-E9BE-4F9B-9937-62DC178454D9}"/>
    <dgm:cxn modelId="{683BFD68-B18C-4202-A199-D0A2D9AE6D75}" type="presParOf" srcId="{F56699E8-AF58-4738-A5CA-36037A02ECB6}" destId="{67BC8C79-8994-4F8D-B1D3-999997167292}" srcOrd="0" destOrd="0" presId="urn:microsoft.com/office/officeart/2005/8/layout/vList2"/>
    <dgm:cxn modelId="{FA95942A-50A0-490C-BB44-56DF708B74DD}" type="presParOf" srcId="{F56699E8-AF58-4738-A5CA-36037A02ECB6}" destId="{FC5C0A09-A57A-46D3-96C2-A1F2EA2C319A}" srcOrd="1" destOrd="0" presId="urn:microsoft.com/office/officeart/2005/8/layout/vList2"/>
    <dgm:cxn modelId="{5AE48F63-5D91-411D-A3C9-78BC7F1D6345}" type="presParOf" srcId="{F56699E8-AF58-4738-A5CA-36037A02ECB6}" destId="{768A8557-E246-43BE-9D15-B823CB89827C}" srcOrd="2" destOrd="0" presId="urn:microsoft.com/office/officeart/2005/8/layout/vList2"/>
    <dgm:cxn modelId="{405EA512-7068-4B93-8450-9BC538F8827D}" type="presParOf" srcId="{F56699E8-AF58-4738-A5CA-36037A02ECB6}" destId="{680E5166-C85F-4462-AC78-32A9640D7978}" srcOrd="3" destOrd="0" presId="urn:microsoft.com/office/officeart/2005/8/layout/vList2"/>
    <dgm:cxn modelId="{80A33359-0488-4726-BF84-DA6CBC923C1F}" type="presParOf" srcId="{F56699E8-AF58-4738-A5CA-36037A02ECB6}" destId="{A0FBC74C-8C5B-414A-B2B0-8EE2A39ED15D}" srcOrd="4" destOrd="0" presId="urn:microsoft.com/office/officeart/2005/8/layout/vList2"/>
    <dgm:cxn modelId="{60189701-E66F-4444-9E1C-5DE23EA01088}" type="presParOf" srcId="{F56699E8-AF58-4738-A5CA-36037A02ECB6}" destId="{AA17698C-88D1-4B20-83F1-17EDD7343B12}" srcOrd="5" destOrd="0" presId="urn:microsoft.com/office/officeart/2005/8/layout/vList2"/>
    <dgm:cxn modelId="{D0B25AB4-A2A3-4D68-9F43-9A4025EBF1F1}" type="presParOf" srcId="{F56699E8-AF58-4738-A5CA-36037A02ECB6}" destId="{AECC4867-D313-4D89-9808-2F88208BE315}" srcOrd="6" destOrd="0" presId="urn:microsoft.com/office/officeart/2005/8/layout/vList2"/>
    <dgm:cxn modelId="{03338A35-9454-4513-9E31-B3C7E0FC7673}" type="presParOf" srcId="{F56699E8-AF58-4738-A5CA-36037A02ECB6}" destId="{13CDC411-0F1C-4582-97CB-967FAB99444E}" srcOrd="7" destOrd="0" presId="urn:microsoft.com/office/officeart/2005/8/layout/vList2"/>
    <dgm:cxn modelId="{CDB47051-6680-48FC-94A8-DDC427392233}" type="presParOf" srcId="{F56699E8-AF58-4738-A5CA-36037A02ECB6}" destId="{19175540-C2BC-4F0C-B41B-584FED48B001}" srcOrd="8" destOrd="0" presId="urn:microsoft.com/office/officeart/2005/8/layout/vList2"/>
    <dgm:cxn modelId="{D83CA08A-C3D6-4D99-B387-2A6A6E6A77F0}" type="presParOf" srcId="{F56699E8-AF58-4738-A5CA-36037A02ECB6}" destId="{A1E868E4-1251-4B15-9B75-05E773220A20}" srcOrd="9" destOrd="0" presId="urn:microsoft.com/office/officeart/2005/8/layout/vList2"/>
    <dgm:cxn modelId="{C4348063-D6B4-486C-A5D2-07D0D7161A27}" type="presParOf" srcId="{F56699E8-AF58-4738-A5CA-36037A02ECB6}" destId="{8E5C6728-4289-4E49-AE37-1B7CF1AD8C2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BAB73C-40A8-4D4C-92AC-2FD6AFF55C6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0DDCBFD4-2F8B-4CC4-8E75-5B0A49BEEF67}">
      <dgm:prSet/>
      <dgm:spPr/>
      <dgm:t>
        <a:bodyPr/>
        <a:lstStyle/>
        <a:p>
          <a:r>
            <a:rPr lang="en-US" dirty="0"/>
            <a:t>Serve individuals to prepare, obtain, retain, and advance employment </a:t>
          </a:r>
        </a:p>
      </dgm:t>
    </dgm:pt>
    <dgm:pt modelId="{2C990E0E-9821-4D54-9DF0-524AEC34265F}" type="parTrans" cxnId="{82576EE2-D384-4FE7-A530-845CF96E2F60}">
      <dgm:prSet/>
      <dgm:spPr/>
      <dgm:t>
        <a:bodyPr/>
        <a:lstStyle/>
        <a:p>
          <a:endParaRPr lang="en-US"/>
        </a:p>
      </dgm:t>
    </dgm:pt>
    <dgm:pt modelId="{A8352779-A900-4242-87AA-0CD02A1BF4C0}" type="sibTrans" cxnId="{82576EE2-D384-4FE7-A530-845CF96E2F60}">
      <dgm:prSet/>
      <dgm:spPr/>
      <dgm:t>
        <a:bodyPr/>
        <a:lstStyle/>
        <a:p>
          <a:endParaRPr lang="en-US"/>
        </a:p>
      </dgm:t>
    </dgm:pt>
    <dgm:pt modelId="{CB000438-1D61-4248-B9E6-48E9A64E0A77}">
      <dgm:prSet/>
      <dgm:spPr/>
      <dgm:t>
        <a:bodyPr/>
        <a:lstStyle/>
        <a:p>
          <a:r>
            <a:rPr lang="en-US" dirty="0"/>
            <a:t>Establish 250 new employer partnerships to increase hiring and retention </a:t>
          </a:r>
        </a:p>
      </dgm:t>
    </dgm:pt>
    <dgm:pt modelId="{016873CD-74B8-4ABA-8C96-D93A8FE36398}" type="parTrans" cxnId="{080E8EAE-E3C8-4638-855D-3C1435AF25DC}">
      <dgm:prSet/>
      <dgm:spPr/>
      <dgm:t>
        <a:bodyPr/>
        <a:lstStyle/>
        <a:p>
          <a:endParaRPr lang="en-US"/>
        </a:p>
      </dgm:t>
    </dgm:pt>
    <dgm:pt modelId="{AF8EE3B9-0FA8-42A3-88A6-182ABBD2FE68}" type="sibTrans" cxnId="{080E8EAE-E3C8-4638-855D-3C1435AF25DC}">
      <dgm:prSet/>
      <dgm:spPr/>
      <dgm:t>
        <a:bodyPr/>
        <a:lstStyle/>
        <a:p>
          <a:endParaRPr lang="en-US"/>
        </a:p>
      </dgm:t>
    </dgm:pt>
    <dgm:pt modelId="{5D81E307-9803-4D2E-A854-BE392FB0E36C}">
      <dgm:prSet/>
      <dgm:spPr/>
      <dgm:t>
        <a:bodyPr/>
        <a:lstStyle/>
        <a:p>
          <a:r>
            <a:rPr lang="en-US" dirty="0"/>
            <a:t>Meet and exceed productivity goals defined by Social Security </a:t>
          </a:r>
        </a:p>
      </dgm:t>
    </dgm:pt>
    <dgm:pt modelId="{D435A4EF-219C-4880-975E-783DD101CC75}" type="parTrans" cxnId="{203EA21A-FFCC-4BF0-96D3-B46A9382E882}">
      <dgm:prSet/>
      <dgm:spPr/>
      <dgm:t>
        <a:bodyPr/>
        <a:lstStyle/>
        <a:p>
          <a:endParaRPr lang="en-US"/>
        </a:p>
      </dgm:t>
    </dgm:pt>
    <dgm:pt modelId="{3D4481BA-87EF-4CBD-8B8A-82F65C79C596}" type="sibTrans" cxnId="{203EA21A-FFCC-4BF0-96D3-B46A9382E882}">
      <dgm:prSet/>
      <dgm:spPr/>
      <dgm:t>
        <a:bodyPr/>
        <a:lstStyle/>
        <a:p>
          <a:endParaRPr lang="en-US"/>
        </a:p>
      </dgm:t>
    </dgm:pt>
    <dgm:pt modelId="{A483EB78-BC25-4724-B011-3E3AD003C9BF}">
      <dgm:prSet/>
      <dgm:spPr/>
      <dgm:t>
        <a:bodyPr/>
        <a:lstStyle/>
        <a:p>
          <a:r>
            <a:rPr lang="en-US" dirty="0"/>
            <a:t>Establish 330 partnerships with businesses, communities, venues, and attractions to accomplish accessibility and inclusion goals</a:t>
          </a:r>
        </a:p>
      </dgm:t>
    </dgm:pt>
    <dgm:pt modelId="{9510917B-48C4-4B55-9011-ED5F768B71FF}" type="parTrans" cxnId="{A0894126-ADD0-4102-8E79-D0D950399418}">
      <dgm:prSet/>
      <dgm:spPr/>
      <dgm:t>
        <a:bodyPr/>
        <a:lstStyle/>
        <a:p>
          <a:endParaRPr lang="en-US"/>
        </a:p>
      </dgm:t>
    </dgm:pt>
    <dgm:pt modelId="{D93F0462-5F79-4C4E-A63B-FE795848E303}" type="sibTrans" cxnId="{A0894126-ADD0-4102-8E79-D0D950399418}">
      <dgm:prSet/>
      <dgm:spPr/>
      <dgm:t>
        <a:bodyPr/>
        <a:lstStyle/>
        <a:p>
          <a:endParaRPr lang="en-US"/>
        </a:p>
      </dgm:t>
    </dgm:pt>
    <dgm:pt modelId="{CD3C69B6-7EA1-4535-B3C2-E6FB2500CADA}" type="pres">
      <dgm:prSet presAssocID="{CCBAB73C-40A8-4D4C-92AC-2FD6AFF55C68}" presName="diagram" presStyleCnt="0">
        <dgm:presLayoutVars>
          <dgm:dir/>
          <dgm:resizeHandles val="exact"/>
        </dgm:presLayoutVars>
      </dgm:prSet>
      <dgm:spPr/>
    </dgm:pt>
    <dgm:pt modelId="{67FF7F19-BCA7-4973-B083-7922889720D0}" type="pres">
      <dgm:prSet presAssocID="{0DDCBFD4-2F8B-4CC4-8E75-5B0A49BEEF67}" presName="node" presStyleLbl="node1" presStyleIdx="0" presStyleCnt="4">
        <dgm:presLayoutVars>
          <dgm:bulletEnabled val="1"/>
        </dgm:presLayoutVars>
      </dgm:prSet>
      <dgm:spPr/>
    </dgm:pt>
    <dgm:pt modelId="{CB5BE592-4808-4E6D-A968-D8A67A376428}" type="pres">
      <dgm:prSet presAssocID="{A8352779-A900-4242-87AA-0CD02A1BF4C0}" presName="sibTrans" presStyleCnt="0"/>
      <dgm:spPr/>
    </dgm:pt>
    <dgm:pt modelId="{62A8D2C7-C73C-4AB2-A4E0-2C92C6756C5C}" type="pres">
      <dgm:prSet presAssocID="{CB000438-1D61-4248-B9E6-48E9A64E0A77}" presName="node" presStyleLbl="node1" presStyleIdx="1" presStyleCnt="4">
        <dgm:presLayoutVars>
          <dgm:bulletEnabled val="1"/>
        </dgm:presLayoutVars>
      </dgm:prSet>
      <dgm:spPr/>
    </dgm:pt>
    <dgm:pt modelId="{18D4D451-1199-424C-B81E-C2159AE9F27F}" type="pres">
      <dgm:prSet presAssocID="{AF8EE3B9-0FA8-42A3-88A6-182ABBD2FE68}" presName="sibTrans" presStyleCnt="0"/>
      <dgm:spPr/>
    </dgm:pt>
    <dgm:pt modelId="{A82D774A-764E-4973-AC5D-F5291268BE7F}" type="pres">
      <dgm:prSet presAssocID="{5D81E307-9803-4D2E-A854-BE392FB0E36C}" presName="node" presStyleLbl="node1" presStyleIdx="2" presStyleCnt="4">
        <dgm:presLayoutVars>
          <dgm:bulletEnabled val="1"/>
        </dgm:presLayoutVars>
      </dgm:prSet>
      <dgm:spPr/>
    </dgm:pt>
    <dgm:pt modelId="{8638F808-4E1F-44A0-B5B0-80834ADF0971}" type="pres">
      <dgm:prSet presAssocID="{3D4481BA-87EF-4CBD-8B8A-82F65C79C596}" presName="sibTrans" presStyleCnt="0"/>
      <dgm:spPr/>
    </dgm:pt>
    <dgm:pt modelId="{16627ED6-DA30-4D08-9802-0F996CA5F08F}" type="pres">
      <dgm:prSet presAssocID="{A483EB78-BC25-4724-B011-3E3AD003C9BF}" presName="node" presStyleLbl="node1" presStyleIdx="3" presStyleCnt="4">
        <dgm:presLayoutVars>
          <dgm:bulletEnabled val="1"/>
        </dgm:presLayoutVars>
      </dgm:prSet>
      <dgm:spPr/>
    </dgm:pt>
  </dgm:ptLst>
  <dgm:cxnLst>
    <dgm:cxn modelId="{203EA21A-FFCC-4BF0-96D3-B46A9382E882}" srcId="{CCBAB73C-40A8-4D4C-92AC-2FD6AFF55C68}" destId="{5D81E307-9803-4D2E-A854-BE392FB0E36C}" srcOrd="2" destOrd="0" parTransId="{D435A4EF-219C-4880-975E-783DD101CC75}" sibTransId="{3D4481BA-87EF-4CBD-8B8A-82F65C79C596}"/>
    <dgm:cxn modelId="{A0894126-ADD0-4102-8E79-D0D950399418}" srcId="{CCBAB73C-40A8-4D4C-92AC-2FD6AFF55C68}" destId="{A483EB78-BC25-4724-B011-3E3AD003C9BF}" srcOrd="3" destOrd="0" parTransId="{9510917B-48C4-4B55-9011-ED5F768B71FF}" sibTransId="{D93F0462-5F79-4C4E-A63B-FE795848E303}"/>
    <dgm:cxn modelId="{D3EDE535-DAB5-493F-A4CD-64FB7F708109}" type="presOf" srcId="{0DDCBFD4-2F8B-4CC4-8E75-5B0A49BEEF67}" destId="{67FF7F19-BCA7-4973-B083-7922889720D0}" srcOrd="0" destOrd="0" presId="urn:microsoft.com/office/officeart/2005/8/layout/default"/>
    <dgm:cxn modelId="{08ED23A5-2FEC-4EE4-A60A-0F7574567828}" type="presOf" srcId="{CCBAB73C-40A8-4D4C-92AC-2FD6AFF55C68}" destId="{CD3C69B6-7EA1-4535-B3C2-E6FB2500CADA}" srcOrd="0" destOrd="0" presId="urn:microsoft.com/office/officeart/2005/8/layout/default"/>
    <dgm:cxn modelId="{080E8EAE-E3C8-4638-855D-3C1435AF25DC}" srcId="{CCBAB73C-40A8-4D4C-92AC-2FD6AFF55C68}" destId="{CB000438-1D61-4248-B9E6-48E9A64E0A77}" srcOrd="1" destOrd="0" parTransId="{016873CD-74B8-4ABA-8C96-D93A8FE36398}" sibTransId="{AF8EE3B9-0FA8-42A3-88A6-182ABBD2FE68}"/>
    <dgm:cxn modelId="{825A7CB8-E2A1-4E57-8F2C-A2A07B5A8726}" type="presOf" srcId="{CB000438-1D61-4248-B9E6-48E9A64E0A77}" destId="{62A8D2C7-C73C-4AB2-A4E0-2C92C6756C5C}" srcOrd="0" destOrd="0" presId="urn:microsoft.com/office/officeart/2005/8/layout/default"/>
    <dgm:cxn modelId="{472C4BBF-8C58-49A5-9A1F-240661715319}" type="presOf" srcId="{A483EB78-BC25-4724-B011-3E3AD003C9BF}" destId="{16627ED6-DA30-4D08-9802-0F996CA5F08F}" srcOrd="0" destOrd="0" presId="urn:microsoft.com/office/officeart/2005/8/layout/default"/>
    <dgm:cxn modelId="{388F97D5-815C-430F-B2D8-C60BD98B36BB}" type="presOf" srcId="{5D81E307-9803-4D2E-A854-BE392FB0E36C}" destId="{A82D774A-764E-4973-AC5D-F5291268BE7F}" srcOrd="0" destOrd="0" presId="urn:microsoft.com/office/officeart/2005/8/layout/default"/>
    <dgm:cxn modelId="{82576EE2-D384-4FE7-A530-845CF96E2F60}" srcId="{CCBAB73C-40A8-4D4C-92AC-2FD6AFF55C68}" destId="{0DDCBFD4-2F8B-4CC4-8E75-5B0A49BEEF67}" srcOrd="0" destOrd="0" parTransId="{2C990E0E-9821-4D54-9DF0-524AEC34265F}" sibTransId="{A8352779-A900-4242-87AA-0CD02A1BF4C0}"/>
    <dgm:cxn modelId="{64E07241-2083-4308-8CBF-0F89DDAD0FFE}" type="presParOf" srcId="{CD3C69B6-7EA1-4535-B3C2-E6FB2500CADA}" destId="{67FF7F19-BCA7-4973-B083-7922889720D0}" srcOrd="0" destOrd="0" presId="urn:microsoft.com/office/officeart/2005/8/layout/default"/>
    <dgm:cxn modelId="{1CDE34CD-FB10-4014-9DCF-8A9D77F12C4B}" type="presParOf" srcId="{CD3C69B6-7EA1-4535-B3C2-E6FB2500CADA}" destId="{CB5BE592-4808-4E6D-A968-D8A67A376428}" srcOrd="1" destOrd="0" presId="urn:microsoft.com/office/officeart/2005/8/layout/default"/>
    <dgm:cxn modelId="{718E4E59-009B-4E47-A648-75166760EED4}" type="presParOf" srcId="{CD3C69B6-7EA1-4535-B3C2-E6FB2500CADA}" destId="{62A8D2C7-C73C-4AB2-A4E0-2C92C6756C5C}" srcOrd="2" destOrd="0" presId="urn:microsoft.com/office/officeart/2005/8/layout/default"/>
    <dgm:cxn modelId="{C7B043C8-C44F-4E6B-B03F-1E260A3C5CBC}" type="presParOf" srcId="{CD3C69B6-7EA1-4535-B3C2-E6FB2500CADA}" destId="{18D4D451-1199-424C-B81E-C2159AE9F27F}" srcOrd="3" destOrd="0" presId="urn:microsoft.com/office/officeart/2005/8/layout/default"/>
    <dgm:cxn modelId="{9DDFB9AF-4CCC-4B7A-BAC0-86083A342EFA}" type="presParOf" srcId="{CD3C69B6-7EA1-4535-B3C2-E6FB2500CADA}" destId="{A82D774A-764E-4973-AC5D-F5291268BE7F}" srcOrd="4" destOrd="0" presId="urn:microsoft.com/office/officeart/2005/8/layout/default"/>
    <dgm:cxn modelId="{5BF89CE7-0AAC-4CF8-B579-446D102AFF13}" type="presParOf" srcId="{CD3C69B6-7EA1-4535-B3C2-E6FB2500CADA}" destId="{8638F808-4E1F-44A0-B5B0-80834ADF0971}" srcOrd="5" destOrd="0" presId="urn:microsoft.com/office/officeart/2005/8/layout/default"/>
    <dgm:cxn modelId="{83B30514-7F8F-4EF7-8AC5-1D4AFA36C945}" type="presParOf" srcId="{CD3C69B6-7EA1-4535-B3C2-E6FB2500CADA}" destId="{16627ED6-DA30-4D08-9802-0F996CA5F08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9A8047-BF28-4AD3-BD61-1CF0DC905E08}"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688C2939-A1A7-42FC-988C-24B1E291FCC2}">
      <dgm:prSet/>
      <dgm:spPr/>
      <dgm:t>
        <a:bodyPr/>
        <a:lstStyle/>
        <a:p>
          <a:r>
            <a:rPr lang="en-US"/>
            <a:t>$1.2B in 2026</a:t>
          </a:r>
        </a:p>
      </dgm:t>
    </dgm:pt>
    <dgm:pt modelId="{05672989-D2D0-49F7-B857-7387CD164D32}" type="parTrans" cxnId="{47C75AB7-EE1F-4065-9FE5-1FF4F842F0D8}">
      <dgm:prSet/>
      <dgm:spPr/>
      <dgm:t>
        <a:bodyPr/>
        <a:lstStyle/>
        <a:p>
          <a:endParaRPr lang="en-US"/>
        </a:p>
      </dgm:t>
    </dgm:pt>
    <dgm:pt modelId="{843FE39A-D4A4-48ED-9981-58DA945CF5A3}" type="sibTrans" cxnId="{47C75AB7-EE1F-4065-9FE5-1FF4F842F0D8}">
      <dgm:prSet/>
      <dgm:spPr/>
      <dgm:t>
        <a:bodyPr/>
        <a:lstStyle/>
        <a:p>
          <a:endParaRPr lang="en-US"/>
        </a:p>
      </dgm:t>
    </dgm:pt>
    <dgm:pt modelId="{463EF594-2750-4C07-936C-AD97E8DCC3FD}">
      <dgm:prSet/>
      <dgm:spPr/>
      <dgm:t>
        <a:bodyPr/>
        <a:lstStyle/>
        <a:p>
          <a:r>
            <a:rPr lang="en-US"/>
            <a:t>$1.3B in 2027</a:t>
          </a:r>
        </a:p>
      </dgm:t>
    </dgm:pt>
    <dgm:pt modelId="{EDDCAF37-9AED-48F9-85DE-07AE8CCD9D79}" type="parTrans" cxnId="{7930F33A-E556-42D2-8E88-6993AF7962D7}">
      <dgm:prSet/>
      <dgm:spPr/>
      <dgm:t>
        <a:bodyPr/>
        <a:lstStyle/>
        <a:p>
          <a:endParaRPr lang="en-US"/>
        </a:p>
      </dgm:t>
    </dgm:pt>
    <dgm:pt modelId="{E460E7B6-A804-41EB-A761-2D8FB9109FA4}" type="sibTrans" cxnId="{7930F33A-E556-42D2-8E88-6993AF7962D7}">
      <dgm:prSet/>
      <dgm:spPr/>
      <dgm:t>
        <a:bodyPr/>
        <a:lstStyle/>
        <a:p>
          <a:endParaRPr lang="en-US"/>
        </a:p>
      </dgm:t>
    </dgm:pt>
    <dgm:pt modelId="{90077FAF-191E-4403-8A23-C894CC15C08B}">
      <dgm:prSet/>
      <dgm:spPr/>
      <dgm:t>
        <a:bodyPr/>
        <a:lstStyle/>
        <a:p>
          <a:r>
            <a:rPr lang="en-US"/>
            <a:t>Administers 6 regional psychiatric hospitals serving with over 4,000 individuals</a:t>
          </a:r>
        </a:p>
      </dgm:t>
    </dgm:pt>
    <dgm:pt modelId="{DAE351F8-2798-4C27-A2C4-EE8B77CB3513}" type="parTrans" cxnId="{1BB7B579-929D-4DB5-924F-FCA5F891793C}">
      <dgm:prSet/>
      <dgm:spPr/>
      <dgm:t>
        <a:bodyPr/>
        <a:lstStyle/>
        <a:p>
          <a:endParaRPr lang="en-US"/>
        </a:p>
      </dgm:t>
    </dgm:pt>
    <dgm:pt modelId="{FBB5B123-3D7A-43EE-8A2B-D828DA547A6B}" type="sibTrans" cxnId="{1BB7B579-929D-4DB5-924F-FCA5F891793C}">
      <dgm:prSet/>
      <dgm:spPr/>
      <dgm:t>
        <a:bodyPr/>
        <a:lstStyle/>
        <a:p>
          <a:endParaRPr lang="en-US"/>
        </a:p>
      </dgm:t>
    </dgm:pt>
    <dgm:pt modelId="{F3C7E828-8688-48F7-BB04-F05A85528AED}">
      <dgm:prSet/>
      <dgm:spPr/>
      <dgm:t>
        <a:bodyPr/>
        <a:lstStyle/>
        <a:p>
          <a:r>
            <a:rPr lang="en-US"/>
            <a:t>Provides services to 11,000 incarcerated individuals</a:t>
          </a:r>
        </a:p>
      </dgm:t>
    </dgm:pt>
    <dgm:pt modelId="{5DC60C1F-7904-4024-8F10-40256EA0BFDB}" type="parTrans" cxnId="{EBCC872F-EA87-4E18-AB5C-6F42735F8991}">
      <dgm:prSet/>
      <dgm:spPr/>
      <dgm:t>
        <a:bodyPr/>
        <a:lstStyle/>
        <a:p>
          <a:endParaRPr lang="en-US"/>
        </a:p>
      </dgm:t>
    </dgm:pt>
    <dgm:pt modelId="{FF283EE5-0C16-4E58-88A4-BD764464B5A5}" type="sibTrans" cxnId="{EBCC872F-EA87-4E18-AB5C-6F42735F8991}">
      <dgm:prSet/>
      <dgm:spPr/>
      <dgm:t>
        <a:bodyPr/>
        <a:lstStyle/>
        <a:p>
          <a:endParaRPr lang="en-US"/>
        </a:p>
      </dgm:t>
    </dgm:pt>
    <dgm:pt modelId="{134B9E78-C565-459B-9411-FC340496A36B}">
      <dgm:prSet/>
      <dgm:spPr/>
      <dgm:t>
        <a:bodyPr/>
        <a:lstStyle/>
        <a:p>
          <a:r>
            <a:rPr lang="en-US"/>
            <a:t>Regulates more than 2,000 mental health and addiction providers</a:t>
          </a:r>
        </a:p>
      </dgm:t>
    </dgm:pt>
    <dgm:pt modelId="{D4C25E5F-31C5-4CFE-B4FB-D62C9BE4DC78}" type="parTrans" cxnId="{E7FE89C9-D2E9-4B69-BFD8-0DAF2EE12979}">
      <dgm:prSet/>
      <dgm:spPr/>
      <dgm:t>
        <a:bodyPr/>
        <a:lstStyle/>
        <a:p>
          <a:endParaRPr lang="en-US"/>
        </a:p>
      </dgm:t>
    </dgm:pt>
    <dgm:pt modelId="{721EC84B-54DC-45D2-B669-56EB4F9AE988}" type="sibTrans" cxnId="{E7FE89C9-D2E9-4B69-BFD8-0DAF2EE12979}">
      <dgm:prSet/>
      <dgm:spPr/>
      <dgm:t>
        <a:bodyPr/>
        <a:lstStyle/>
        <a:p>
          <a:endParaRPr lang="en-US"/>
        </a:p>
      </dgm:t>
    </dgm:pt>
    <dgm:pt modelId="{0F71C922-1603-493E-9373-8E9A32E2B1D1}" type="pres">
      <dgm:prSet presAssocID="{8D9A8047-BF28-4AD3-BD61-1CF0DC905E08}" presName="diagram" presStyleCnt="0">
        <dgm:presLayoutVars>
          <dgm:dir/>
          <dgm:resizeHandles val="exact"/>
        </dgm:presLayoutVars>
      </dgm:prSet>
      <dgm:spPr/>
    </dgm:pt>
    <dgm:pt modelId="{3E0D32DD-CB03-4238-8A4F-7AF1E183538B}" type="pres">
      <dgm:prSet presAssocID="{688C2939-A1A7-42FC-988C-24B1E291FCC2}" presName="node" presStyleLbl="node1" presStyleIdx="0" presStyleCnt="5">
        <dgm:presLayoutVars>
          <dgm:bulletEnabled val="1"/>
        </dgm:presLayoutVars>
      </dgm:prSet>
      <dgm:spPr/>
    </dgm:pt>
    <dgm:pt modelId="{16A00D54-BA7F-4913-A9E2-51AFDD6D4ACD}" type="pres">
      <dgm:prSet presAssocID="{843FE39A-D4A4-48ED-9981-58DA945CF5A3}" presName="sibTrans" presStyleCnt="0"/>
      <dgm:spPr/>
    </dgm:pt>
    <dgm:pt modelId="{B701D2D7-D7EF-497F-816D-3517F22C0FCB}" type="pres">
      <dgm:prSet presAssocID="{463EF594-2750-4C07-936C-AD97E8DCC3FD}" presName="node" presStyleLbl="node1" presStyleIdx="1" presStyleCnt="5">
        <dgm:presLayoutVars>
          <dgm:bulletEnabled val="1"/>
        </dgm:presLayoutVars>
      </dgm:prSet>
      <dgm:spPr/>
    </dgm:pt>
    <dgm:pt modelId="{02E47E2F-7D3D-4BCF-997F-70DD67610D37}" type="pres">
      <dgm:prSet presAssocID="{E460E7B6-A804-41EB-A761-2D8FB9109FA4}" presName="sibTrans" presStyleCnt="0"/>
      <dgm:spPr/>
    </dgm:pt>
    <dgm:pt modelId="{037F78B6-3D43-4A0F-BA60-515A182D1576}" type="pres">
      <dgm:prSet presAssocID="{90077FAF-191E-4403-8A23-C894CC15C08B}" presName="node" presStyleLbl="node1" presStyleIdx="2" presStyleCnt="5">
        <dgm:presLayoutVars>
          <dgm:bulletEnabled val="1"/>
        </dgm:presLayoutVars>
      </dgm:prSet>
      <dgm:spPr/>
    </dgm:pt>
    <dgm:pt modelId="{A7562E6D-E480-4E0A-A3C6-EEAD8C5A7BD3}" type="pres">
      <dgm:prSet presAssocID="{FBB5B123-3D7A-43EE-8A2B-D828DA547A6B}" presName="sibTrans" presStyleCnt="0"/>
      <dgm:spPr/>
    </dgm:pt>
    <dgm:pt modelId="{06209634-69C8-41E8-BE0D-FC8E58C85B7D}" type="pres">
      <dgm:prSet presAssocID="{F3C7E828-8688-48F7-BB04-F05A85528AED}" presName="node" presStyleLbl="node1" presStyleIdx="3" presStyleCnt="5">
        <dgm:presLayoutVars>
          <dgm:bulletEnabled val="1"/>
        </dgm:presLayoutVars>
      </dgm:prSet>
      <dgm:spPr/>
    </dgm:pt>
    <dgm:pt modelId="{C66D0B71-4C81-4746-AA11-23C750C40027}" type="pres">
      <dgm:prSet presAssocID="{FF283EE5-0C16-4E58-88A4-BD764464B5A5}" presName="sibTrans" presStyleCnt="0"/>
      <dgm:spPr/>
    </dgm:pt>
    <dgm:pt modelId="{BF49FFE0-28F7-4A9E-BF9C-EA82EE726F5E}" type="pres">
      <dgm:prSet presAssocID="{134B9E78-C565-459B-9411-FC340496A36B}" presName="node" presStyleLbl="node1" presStyleIdx="4" presStyleCnt="5">
        <dgm:presLayoutVars>
          <dgm:bulletEnabled val="1"/>
        </dgm:presLayoutVars>
      </dgm:prSet>
      <dgm:spPr/>
    </dgm:pt>
  </dgm:ptLst>
  <dgm:cxnLst>
    <dgm:cxn modelId="{EBAA4E12-B498-42E8-9C43-95C7A85779EB}" type="presOf" srcId="{F3C7E828-8688-48F7-BB04-F05A85528AED}" destId="{06209634-69C8-41E8-BE0D-FC8E58C85B7D}" srcOrd="0" destOrd="0" presId="urn:microsoft.com/office/officeart/2005/8/layout/default"/>
    <dgm:cxn modelId="{346FCD1C-C58A-4619-9099-FF5D2BD0E556}" type="presOf" srcId="{8D9A8047-BF28-4AD3-BD61-1CF0DC905E08}" destId="{0F71C922-1603-493E-9373-8E9A32E2B1D1}" srcOrd="0" destOrd="0" presId="urn:microsoft.com/office/officeart/2005/8/layout/default"/>
    <dgm:cxn modelId="{5F8BBA1E-CF0E-4E14-BBD1-271B60F1C5A2}" type="presOf" srcId="{90077FAF-191E-4403-8A23-C894CC15C08B}" destId="{037F78B6-3D43-4A0F-BA60-515A182D1576}" srcOrd="0" destOrd="0" presId="urn:microsoft.com/office/officeart/2005/8/layout/default"/>
    <dgm:cxn modelId="{EBCC872F-EA87-4E18-AB5C-6F42735F8991}" srcId="{8D9A8047-BF28-4AD3-BD61-1CF0DC905E08}" destId="{F3C7E828-8688-48F7-BB04-F05A85528AED}" srcOrd="3" destOrd="0" parTransId="{5DC60C1F-7904-4024-8F10-40256EA0BFDB}" sibTransId="{FF283EE5-0C16-4E58-88A4-BD764464B5A5}"/>
    <dgm:cxn modelId="{7930F33A-E556-42D2-8E88-6993AF7962D7}" srcId="{8D9A8047-BF28-4AD3-BD61-1CF0DC905E08}" destId="{463EF594-2750-4C07-936C-AD97E8DCC3FD}" srcOrd="1" destOrd="0" parTransId="{EDDCAF37-9AED-48F9-85DE-07AE8CCD9D79}" sibTransId="{E460E7B6-A804-41EB-A761-2D8FB9109FA4}"/>
    <dgm:cxn modelId="{1BB7B579-929D-4DB5-924F-FCA5F891793C}" srcId="{8D9A8047-BF28-4AD3-BD61-1CF0DC905E08}" destId="{90077FAF-191E-4403-8A23-C894CC15C08B}" srcOrd="2" destOrd="0" parTransId="{DAE351F8-2798-4C27-A2C4-EE8B77CB3513}" sibTransId="{FBB5B123-3D7A-43EE-8A2B-D828DA547A6B}"/>
    <dgm:cxn modelId="{BA2F4AAF-0C2C-450F-AEE2-F7444AEC5F4A}" type="presOf" srcId="{463EF594-2750-4C07-936C-AD97E8DCC3FD}" destId="{B701D2D7-D7EF-497F-816D-3517F22C0FCB}" srcOrd="0" destOrd="0" presId="urn:microsoft.com/office/officeart/2005/8/layout/default"/>
    <dgm:cxn modelId="{47C75AB7-EE1F-4065-9FE5-1FF4F842F0D8}" srcId="{8D9A8047-BF28-4AD3-BD61-1CF0DC905E08}" destId="{688C2939-A1A7-42FC-988C-24B1E291FCC2}" srcOrd="0" destOrd="0" parTransId="{05672989-D2D0-49F7-B857-7387CD164D32}" sibTransId="{843FE39A-D4A4-48ED-9981-58DA945CF5A3}"/>
    <dgm:cxn modelId="{FAF9D9BD-85A3-427D-A725-0ACCB5F86E60}" type="presOf" srcId="{688C2939-A1A7-42FC-988C-24B1E291FCC2}" destId="{3E0D32DD-CB03-4238-8A4F-7AF1E183538B}" srcOrd="0" destOrd="0" presId="urn:microsoft.com/office/officeart/2005/8/layout/default"/>
    <dgm:cxn modelId="{E7FE89C9-D2E9-4B69-BFD8-0DAF2EE12979}" srcId="{8D9A8047-BF28-4AD3-BD61-1CF0DC905E08}" destId="{134B9E78-C565-459B-9411-FC340496A36B}" srcOrd="4" destOrd="0" parTransId="{D4C25E5F-31C5-4CFE-B4FB-D62C9BE4DC78}" sibTransId="{721EC84B-54DC-45D2-B669-56EB4F9AE988}"/>
    <dgm:cxn modelId="{664DDFE5-8CE2-4264-9D69-7675864D2B24}" type="presOf" srcId="{134B9E78-C565-459B-9411-FC340496A36B}" destId="{BF49FFE0-28F7-4A9E-BF9C-EA82EE726F5E}" srcOrd="0" destOrd="0" presId="urn:microsoft.com/office/officeart/2005/8/layout/default"/>
    <dgm:cxn modelId="{07407407-1BD2-41C2-955A-6A48C5DA5763}" type="presParOf" srcId="{0F71C922-1603-493E-9373-8E9A32E2B1D1}" destId="{3E0D32DD-CB03-4238-8A4F-7AF1E183538B}" srcOrd="0" destOrd="0" presId="urn:microsoft.com/office/officeart/2005/8/layout/default"/>
    <dgm:cxn modelId="{23ED0916-F3E0-4FC6-95B9-572F95EFA073}" type="presParOf" srcId="{0F71C922-1603-493E-9373-8E9A32E2B1D1}" destId="{16A00D54-BA7F-4913-A9E2-51AFDD6D4ACD}" srcOrd="1" destOrd="0" presId="urn:microsoft.com/office/officeart/2005/8/layout/default"/>
    <dgm:cxn modelId="{7E7A9D76-4456-4761-86B2-F3DAECC1720C}" type="presParOf" srcId="{0F71C922-1603-493E-9373-8E9A32E2B1D1}" destId="{B701D2D7-D7EF-497F-816D-3517F22C0FCB}" srcOrd="2" destOrd="0" presId="urn:microsoft.com/office/officeart/2005/8/layout/default"/>
    <dgm:cxn modelId="{3FCA3842-6FEA-497A-88AE-CD457F2641A5}" type="presParOf" srcId="{0F71C922-1603-493E-9373-8E9A32E2B1D1}" destId="{02E47E2F-7D3D-4BCF-997F-70DD67610D37}" srcOrd="3" destOrd="0" presId="urn:microsoft.com/office/officeart/2005/8/layout/default"/>
    <dgm:cxn modelId="{05A81582-3E6D-4B44-B492-0B7EFC0C8683}" type="presParOf" srcId="{0F71C922-1603-493E-9373-8E9A32E2B1D1}" destId="{037F78B6-3D43-4A0F-BA60-515A182D1576}" srcOrd="4" destOrd="0" presId="urn:microsoft.com/office/officeart/2005/8/layout/default"/>
    <dgm:cxn modelId="{4833EF6C-7B04-41DD-877B-642898E9C608}" type="presParOf" srcId="{0F71C922-1603-493E-9373-8E9A32E2B1D1}" destId="{A7562E6D-E480-4E0A-A3C6-EEAD8C5A7BD3}" srcOrd="5" destOrd="0" presId="urn:microsoft.com/office/officeart/2005/8/layout/default"/>
    <dgm:cxn modelId="{4A2F6D4B-9C87-4CBF-ABC1-5DD9D6C82420}" type="presParOf" srcId="{0F71C922-1603-493E-9373-8E9A32E2B1D1}" destId="{06209634-69C8-41E8-BE0D-FC8E58C85B7D}" srcOrd="6" destOrd="0" presId="urn:microsoft.com/office/officeart/2005/8/layout/default"/>
    <dgm:cxn modelId="{D27183E8-B463-41A3-AAE5-8FB93853C8BF}" type="presParOf" srcId="{0F71C922-1603-493E-9373-8E9A32E2B1D1}" destId="{C66D0B71-4C81-4746-AA11-23C750C40027}" srcOrd="7" destOrd="0" presId="urn:microsoft.com/office/officeart/2005/8/layout/default"/>
    <dgm:cxn modelId="{61E29456-811A-453B-8939-716318C25EA6}" type="presParOf" srcId="{0F71C922-1603-493E-9373-8E9A32E2B1D1}" destId="{BF49FFE0-28F7-4A9E-BF9C-EA82EE726F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5C75F4-D53D-4383-A181-7E86749A05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E8C76D8-9055-43F7-94F0-5D065DB54DD6}">
      <dgm:prSet/>
      <dgm:spPr/>
      <dgm:t>
        <a:bodyPr/>
        <a:lstStyle/>
        <a:p>
          <a:r>
            <a:rPr lang="en-US"/>
            <a:t>Increase availability of timely, community-based crisis services</a:t>
          </a:r>
        </a:p>
      </dgm:t>
    </dgm:pt>
    <dgm:pt modelId="{466F85AE-A004-4CDF-A887-37AF9705C834}" type="parTrans" cxnId="{10A5FAF0-7FFE-4DC1-9E0A-C802CF383F37}">
      <dgm:prSet/>
      <dgm:spPr/>
      <dgm:t>
        <a:bodyPr/>
        <a:lstStyle/>
        <a:p>
          <a:endParaRPr lang="en-US"/>
        </a:p>
      </dgm:t>
    </dgm:pt>
    <dgm:pt modelId="{C46AC029-0232-48EB-B1CD-E3AC8C68E6C8}" type="sibTrans" cxnId="{10A5FAF0-7FFE-4DC1-9E0A-C802CF383F37}">
      <dgm:prSet/>
      <dgm:spPr/>
      <dgm:t>
        <a:bodyPr/>
        <a:lstStyle/>
        <a:p>
          <a:endParaRPr lang="en-US"/>
        </a:p>
      </dgm:t>
    </dgm:pt>
    <dgm:pt modelId="{DAE422FF-07F2-490C-A78E-202EBE1766DA}">
      <dgm:prSet/>
      <dgm:spPr/>
      <dgm:t>
        <a:bodyPr/>
        <a:lstStyle/>
        <a:p>
          <a:r>
            <a:rPr lang="en-US"/>
            <a:t>Leverage data to improve processes and patient-centered care</a:t>
          </a:r>
        </a:p>
      </dgm:t>
    </dgm:pt>
    <dgm:pt modelId="{B004E8F0-7FE4-49DB-A44C-00D6334F2BDD}" type="parTrans" cxnId="{B5952788-C561-4AAC-A4E0-39F1C2240F9B}">
      <dgm:prSet/>
      <dgm:spPr/>
      <dgm:t>
        <a:bodyPr/>
        <a:lstStyle/>
        <a:p>
          <a:endParaRPr lang="en-US"/>
        </a:p>
      </dgm:t>
    </dgm:pt>
    <dgm:pt modelId="{3AA4AB01-95E9-4EF4-A670-9F47FAB72901}" type="sibTrans" cxnId="{B5952788-C561-4AAC-A4E0-39F1C2240F9B}">
      <dgm:prSet/>
      <dgm:spPr/>
      <dgm:t>
        <a:bodyPr/>
        <a:lstStyle/>
        <a:p>
          <a:endParaRPr lang="en-US"/>
        </a:p>
      </dgm:t>
    </dgm:pt>
    <dgm:pt modelId="{E1599982-C7D3-4EE1-8C6E-A600481A4236}">
      <dgm:prSet/>
      <dgm:spPr/>
      <dgm:t>
        <a:bodyPr/>
        <a:lstStyle/>
        <a:p>
          <a:r>
            <a:rPr lang="en-US"/>
            <a:t>Identify needs to provide resources and services to build resiliency-focused solutions</a:t>
          </a:r>
        </a:p>
      </dgm:t>
    </dgm:pt>
    <dgm:pt modelId="{68A2C151-11E5-427A-B59B-7D696E65515D}" type="parTrans" cxnId="{43B4A285-C9FD-495A-8340-17BF2235798B}">
      <dgm:prSet/>
      <dgm:spPr/>
      <dgm:t>
        <a:bodyPr/>
        <a:lstStyle/>
        <a:p>
          <a:endParaRPr lang="en-US"/>
        </a:p>
      </dgm:t>
    </dgm:pt>
    <dgm:pt modelId="{80130629-1DAC-4BF5-874A-E4EC3E13308D}" type="sibTrans" cxnId="{43B4A285-C9FD-495A-8340-17BF2235798B}">
      <dgm:prSet/>
      <dgm:spPr/>
      <dgm:t>
        <a:bodyPr/>
        <a:lstStyle/>
        <a:p>
          <a:endParaRPr lang="en-US"/>
        </a:p>
      </dgm:t>
    </dgm:pt>
    <dgm:pt modelId="{57F97B18-3327-4CB6-9672-20CE07779B0D}">
      <dgm:prSet/>
      <dgm:spPr/>
      <dgm:t>
        <a:bodyPr/>
        <a:lstStyle/>
        <a:p>
          <a:r>
            <a:rPr lang="en-US"/>
            <a:t>Strengthen behavioral health workforce</a:t>
          </a:r>
        </a:p>
      </dgm:t>
    </dgm:pt>
    <dgm:pt modelId="{BA3D030F-12CF-4D5A-B023-528A70A52AE7}" type="parTrans" cxnId="{4E5DC673-6FF1-4956-AB40-3F8F872FDCF6}">
      <dgm:prSet/>
      <dgm:spPr/>
      <dgm:t>
        <a:bodyPr/>
        <a:lstStyle/>
        <a:p>
          <a:endParaRPr lang="en-US"/>
        </a:p>
      </dgm:t>
    </dgm:pt>
    <dgm:pt modelId="{2DA6F33F-A43E-4091-90AF-9C1CFD3E109A}" type="sibTrans" cxnId="{4E5DC673-6FF1-4956-AB40-3F8F872FDCF6}">
      <dgm:prSet/>
      <dgm:spPr/>
      <dgm:t>
        <a:bodyPr/>
        <a:lstStyle/>
        <a:p>
          <a:endParaRPr lang="en-US"/>
        </a:p>
      </dgm:t>
    </dgm:pt>
    <dgm:pt modelId="{66A37214-1433-4506-A4AE-D584185B994D}">
      <dgm:prSet/>
      <dgm:spPr/>
      <dgm:t>
        <a:bodyPr/>
        <a:lstStyle/>
        <a:p>
          <a:r>
            <a:rPr lang="en-US" dirty="0"/>
            <a:t>Increase care coordination and recovery supports</a:t>
          </a:r>
        </a:p>
      </dgm:t>
    </dgm:pt>
    <dgm:pt modelId="{6B56958C-94BD-4FC9-8E0F-285B7AF79352}" type="parTrans" cxnId="{83D4CCB3-34F2-4464-AC09-389D79A85C98}">
      <dgm:prSet/>
      <dgm:spPr/>
      <dgm:t>
        <a:bodyPr/>
        <a:lstStyle/>
        <a:p>
          <a:endParaRPr lang="en-US"/>
        </a:p>
      </dgm:t>
    </dgm:pt>
    <dgm:pt modelId="{F759DD01-7545-4F4C-899A-ADF2CDC04F89}" type="sibTrans" cxnId="{83D4CCB3-34F2-4464-AC09-389D79A85C98}">
      <dgm:prSet/>
      <dgm:spPr/>
      <dgm:t>
        <a:bodyPr/>
        <a:lstStyle/>
        <a:p>
          <a:endParaRPr lang="en-US"/>
        </a:p>
      </dgm:t>
    </dgm:pt>
    <dgm:pt modelId="{BFC0D41D-0A45-47A2-BE6A-A9E690EC9C65}">
      <dgm:prSet/>
      <dgm:spPr/>
      <dgm:t>
        <a:bodyPr/>
        <a:lstStyle/>
        <a:p>
          <a:r>
            <a:rPr lang="en-US"/>
            <a:t>These goals and objectives include expansion of the assisted outpatient treatment program to at least five new counties, expand mobile crisis, and increase number of individuals restored to competency in an outpatient setting</a:t>
          </a:r>
        </a:p>
      </dgm:t>
    </dgm:pt>
    <dgm:pt modelId="{E68A5F45-558E-4FBC-B348-8CDAF2C4AA8D}" type="parTrans" cxnId="{DEF23BEF-3EC2-4CFC-AEAA-0D618BEC2F9F}">
      <dgm:prSet/>
      <dgm:spPr/>
      <dgm:t>
        <a:bodyPr/>
        <a:lstStyle/>
        <a:p>
          <a:endParaRPr lang="en-US"/>
        </a:p>
      </dgm:t>
    </dgm:pt>
    <dgm:pt modelId="{EACBC667-2CA9-45E8-AFD2-55FD1280EA2D}" type="sibTrans" cxnId="{DEF23BEF-3EC2-4CFC-AEAA-0D618BEC2F9F}">
      <dgm:prSet/>
      <dgm:spPr/>
      <dgm:t>
        <a:bodyPr/>
        <a:lstStyle/>
        <a:p>
          <a:endParaRPr lang="en-US"/>
        </a:p>
      </dgm:t>
    </dgm:pt>
    <dgm:pt modelId="{B37D3A38-AAC2-434F-943E-7FC44765296C}" type="pres">
      <dgm:prSet presAssocID="{DE5C75F4-D53D-4383-A181-7E86749A0541}" presName="linear" presStyleCnt="0">
        <dgm:presLayoutVars>
          <dgm:animLvl val="lvl"/>
          <dgm:resizeHandles val="exact"/>
        </dgm:presLayoutVars>
      </dgm:prSet>
      <dgm:spPr/>
    </dgm:pt>
    <dgm:pt modelId="{3F3EF8A2-7F53-4862-A380-EFE38DD5F27C}" type="pres">
      <dgm:prSet presAssocID="{6E8C76D8-9055-43F7-94F0-5D065DB54DD6}" presName="parentText" presStyleLbl="node1" presStyleIdx="0" presStyleCnt="6" custLinFactNeighborX="19" custLinFactNeighborY="37108">
        <dgm:presLayoutVars>
          <dgm:chMax val="0"/>
          <dgm:bulletEnabled val="1"/>
        </dgm:presLayoutVars>
      </dgm:prSet>
      <dgm:spPr/>
    </dgm:pt>
    <dgm:pt modelId="{C2A3CEDB-F5AD-4F6E-A63F-4C670E9A62D4}" type="pres">
      <dgm:prSet presAssocID="{C46AC029-0232-48EB-B1CD-E3AC8C68E6C8}" presName="spacer" presStyleCnt="0"/>
      <dgm:spPr/>
    </dgm:pt>
    <dgm:pt modelId="{570F2051-FA01-489E-9F66-85362DBCD014}" type="pres">
      <dgm:prSet presAssocID="{DAE422FF-07F2-490C-A78E-202EBE1766DA}" presName="parentText" presStyleLbl="node1" presStyleIdx="1" presStyleCnt="6">
        <dgm:presLayoutVars>
          <dgm:chMax val="0"/>
          <dgm:bulletEnabled val="1"/>
        </dgm:presLayoutVars>
      </dgm:prSet>
      <dgm:spPr/>
    </dgm:pt>
    <dgm:pt modelId="{D83F767D-BA5F-4A0D-9F83-FDC0D8EFA322}" type="pres">
      <dgm:prSet presAssocID="{3AA4AB01-95E9-4EF4-A670-9F47FAB72901}" presName="spacer" presStyleCnt="0"/>
      <dgm:spPr/>
    </dgm:pt>
    <dgm:pt modelId="{2C97246F-5BB9-47F4-9142-4328A4194D18}" type="pres">
      <dgm:prSet presAssocID="{E1599982-C7D3-4EE1-8C6E-A600481A4236}" presName="parentText" presStyleLbl="node1" presStyleIdx="2" presStyleCnt="6">
        <dgm:presLayoutVars>
          <dgm:chMax val="0"/>
          <dgm:bulletEnabled val="1"/>
        </dgm:presLayoutVars>
      </dgm:prSet>
      <dgm:spPr/>
    </dgm:pt>
    <dgm:pt modelId="{2BCB1135-2175-452F-99D5-5143B3BFEE2D}" type="pres">
      <dgm:prSet presAssocID="{80130629-1DAC-4BF5-874A-E4EC3E13308D}" presName="spacer" presStyleCnt="0"/>
      <dgm:spPr/>
    </dgm:pt>
    <dgm:pt modelId="{1067008D-83C1-4F0C-BCC1-35383C0A7AFF}" type="pres">
      <dgm:prSet presAssocID="{57F97B18-3327-4CB6-9672-20CE07779B0D}" presName="parentText" presStyleLbl="node1" presStyleIdx="3" presStyleCnt="6">
        <dgm:presLayoutVars>
          <dgm:chMax val="0"/>
          <dgm:bulletEnabled val="1"/>
        </dgm:presLayoutVars>
      </dgm:prSet>
      <dgm:spPr/>
    </dgm:pt>
    <dgm:pt modelId="{F5D8EC45-F517-4862-9FA2-987FDE7C66CA}" type="pres">
      <dgm:prSet presAssocID="{2DA6F33F-A43E-4091-90AF-9C1CFD3E109A}" presName="spacer" presStyleCnt="0"/>
      <dgm:spPr/>
    </dgm:pt>
    <dgm:pt modelId="{4DE4EB53-8FA6-464B-A8C4-C43D78FFAF35}" type="pres">
      <dgm:prSet presAssocID="{66A37214-1433-4506-A4AE-D584185B994D}" presName="parentText" presStyleLbl="node1" presStyleIdx="4" presStyleCnt="6">
        <dgm:presLayoutVars>
          <dgm:chMax val="0"/>
          <dgm:bulletEnabled val="1"/>
        </dgm:presLayoutVars>
      </dgm:prSet>
      <dgm:spPr/>
    </dgm:pt>
    <dgm:pt modelId="{DFFE6445-B5A4-47B3-9515-3077F1778C74}" type="pres">
      <dgm:prSet presAssocID="{F759DD01-7545-4F4C-899A-ADF2CDC04F89}" presName="spacer" presStyleCnt="0"/>
      <dgm:spPr/>
    </dgm:pt>
    <dgm:pt modelId="{9A4854DC-D8DC-4E3F-9D35-2B80BC6198DC}" type="pres">
      <dgm:prSet presAssocID="{BFC0D41D-0A45-47A2-BE6A-A9E690EC9C65}" presName="parentText" presStyleLbl="node1" presStyleIdx="5" presStyleCnt="6">
        <dgm:presLayoutVars>
          <dgm:chMax val="0"/>
          <dgm:bulletEnabled val="1"/>
        </dgm:presLayoutVars>
      </dgm:prSet>
      <dgm:spPr/>
    </dgm:pt>
  </dgm:ptLst>
  <dgm:cxnLst>
    <dgm:cxn modelId="{F69AB012-DC3C-4D4B-9F26-81D898F5B1ED}" type="presOf" srcId="{DE5C75F4-D53D-4383-A181-7E86749A0541}" destId="{B37D3A38-AAC2-434F-943E-7FC44765296C}" srcOrd="0" destOrd="0" presId="urn:microsoft.com/office/officeart/2005/8/layout/vList2"/>
    <dgm:cxn modelId="{143DDD4A-FED9-4BA7-8779-1D617014725A}" type="presOf" srcId="{57F97B18-3327-4CB6-9672-20CE07779B0D}" destId="{1067008D-83C1-4F0C-BCC1-35383C0A7AFF}" srcOrd="0" destOrd="0" presId="urn:microsoft.com/office/officeart/2005/8/layout/vList2"/>
    <dgm:cxn modelId="{4E5DC673-6FF1-4956-AB40-3F8F872FDCF6}" srcId="{DE5C75F4-D53D-4383-A181-7E86749A0541}" destId="{57F97B18-3327-4CB6-9672-20CE07779B0D}" srcOrd="3" destOrd="0" parTransId="{BA3D030F-12CF-4D5A-B023-528A70A52AE7}" sibTransId="{2DA6F33F-A43E-4091-90AF-9C1CFD3E109A}"/>
    <dgm:cxn modelId="{0758447D-CB56-44C4-B3A1-2406C05CBF1A}" type="presOf" srcId="{66A37214-1433-4506-A4AE-D584185B994D}" destId="{4DE4EB53-8FA6-464B-A8C4-C43D78FFAF35}" srcOrd="0" destOrd="0" presId="urn:microsoft.com/office/officeart/2005/8/layout/vList2"/>
    <dgm:cxn modelId="{43B4A285-C9FD-495A-8340-17BF2235798B}" srcId="{DE5C75F4-D53D-4383-A181-7E86749A0541}" destId="{E1599982-C7D3-4EE1-8C6E-A600481A4236}" srcOrd="2" destOrd="0" parTransId="{68A2C151-11E5-427A-B59B-7D696E65515D}" sibTransId="{80130629-1DAC-4BF5-874A-E4EC3E13308D}"/>
    <dgm:cxn modelId="{B5952788-C561-4AAC-A4E0-39F1C2240F9B}" srcId="{DE5C75F4-D53D-4383-A181-7E86749A0541}" destId="{DAE422FF-07F2-490C-A78E-202EBE1766DA}" srcOrd="1" destOrd="0" parTransId="{B004E8F0-7FE4-49DB-A44C-00D6334F2BDD}" sibTransId="{3AA4AB01-95E9-4EF4-A670-9F47FAB72901}"/>
    <dgm:cxn modelId="{04E2B3A7-2B25-4B7D-9D0D-68DCD423D770}" type="presOf" srcId="{6E8C76D8-9055-43F7-94F0-5D065DB54DD6}" destId="{3F3EF8A2-7F53-4862-A380-EFE38DD5F27C}" srcOrd="0" destOrd="0" presId="urn:microsoft.com/office/officeart/2005/8/layout/vList2"/>
    <dgm:cxn modelId="{83D4CCB3-34F2-4464-AC09-389D79A85C98}" srcId="{DE5C75F4-D53D-4383-A181-7E86749A0541}" destId="{66A37214-1433-4506-A4AE-D584185B994D}" srcOrd="4" destOrd="0" parTransId="{6B56958C-94BD-4FC9-8E0F-285B7AF79352}" sibTransId="{F759DD01-7545-4F4C-899A-ADF2CDC04F89}"/>
    <dgm:cxn modelId="{47CB23BF-8B0D-492B-B1B1-40D529E9BB35}" type="presOf" srcId="{BFC0D41D-0A45-47A2-BE6A-A9E690EC9C65}" destId="{9A4854DC-D8DC-4E3F-9D35-2B80BC6198DC}" srcOrd="0" destOrd="0" presId="urn:microsoft.com/office/officeart/2005/8/layout/vList2"/>
    <dgm:cxn modelId="{073CBFC3-518B-49DB-8306-12A60140580D}" type="presOf" srcId="{E1599982-C7D3-4EE1-8C6E-A600481A4236}" destId="{2C97246F-5BB9-47F4-9142-4328A4194D18}" srcOrd="0" destOrd="0" presId="urn:microsoft.com/office/officeart/2005/8/layout/vList2"/>
    <dgm:cxn modelId="{541903D2-1BB1-4273-ADD7-868C181F137B}" type="presOf" srcId="{DAE422FF-07F2-490C-A78E-202EBE1766DA}" destId="{570F2051-FA01-489E-9F66-85362DBCD014}" srcOrd="0" destOrd="0" presId="urn:microsoft.com/office/officeart/2005/8/layout/vList2"/>
    <dgm:cxn modelId="{DEF23BEF-3EC2-4CFC-AEAA-0D618BEC2F9F}" srcId="{DE5C75F4-D53D-4383-A181-7E86749A0541}" destId="{BFC0D41D-0A45-47A2-BE6A-A9E690EC9C65}" srcOrd="5" destOrd="0" parTransId="{E68A5F45-558E-4FBC-B348-8CDAF2C4AA8D}" sibTransId="{EACBC667-2CA9-45E8-AFD2-55FD1280EA2D}"/>
    <dgm:cxn modelId="{10A5FAF0-7FFE-4DC1-9E0A-C802CF383F37}" srcId="{DE5C75F4-D53D-4383-A181-7E86749A0541}" destId="{6E8C76D8-9055-43F7-94F0-5D065DB54DD6}" srcOrd="0" destOrd="0" parTransId="{466F85AE-A004-4CDF-A887-37AF9705C834}" sibTransId="{C46AC029-0232-48EB-B1CD-E3AC8C68E6C8}"/>
    <dgm:cxn modelId="{00FB0877-85A8-4C5C-AC03-3505A50E74F6}" type="presParOf" srcId="{B37D3A38-AAC2-434F-943E-7FC44765296C}" destId="{3F3EF8A2-7F53-4862-A380-EFE38DD5F27C}" srcOrd="0" destOrd="0" presId="urn:microsoft.com/office/officeart/2005/8/layout/vList2"/>
    <dgm:cxn modelId="{235F3A7C-4A78-430B-81ED-A2444D2CA16F}" type="presParOf" srcId="{B37D3A38-AAC2-434F-943E-7FC44765296C}" destId="{C2A3CEDB-F5AD-4F6E-A63F-4C670E9A62D4}" srcOrd="1" destOrd="0" presId="urn:microsoft.com/office/officeart/2005/8/layout/vList2"/>
    <dgm:cxn modelId="{F330C982-3C37-4252-8FE9-429EA015E318}" type="presParOf" srcId="{B37D3A38-AAC2-434F-943E-7FC44765296C}" destId="{570F2051-FA01-489E-9F66-85362DBCD014}" srcOrd="2" destOrd="0" presId="urn:microsoft.com/office/officeart/2005/8/layout/vList2"/>
    <dgm:cxn modelId="{81571843-515B-4521-ADD8-EBDE27AC0AB9}" type="presParOf" srcId="{B37D3A38-AAC2-434F-943E-7FC44765296C}" destId="{D83F767D-BA5F-4A0D-9F83-FDC0D8EFA322}" srcOrd="3" destOrd="0" presId="urn:microsoft.com/office/officeart/2005/8/layout/vList2"/>
    <dgm:cxn modelId="{9D5D5DBF-C3A2-4482-8D22-30201B369729}" type="presParOf" srcId="{B37D3A38-AAC2-434F-943E-7FC44765296C}" destId="{2C97246F-5BB9-47F4-9142-4328A4194D18}" srcOrd="4" destOrd="0" presId="urn:microsoft.com/office/officeart/2005/8/layout/vList2"/>
    <dgm:cxn modelId="{67CFC164-D059-4DBC-9735-BAE9C5BF853D}" type="presParOf" srcId="{B37D3A38-AAC2-434F-943E-7FC44765296C}" destId="{2BCB1135-2175-452F-99D5-5143B3BFEE2D}" srcOrd="5" destOrd="0" presId="urn:microsoft.com/office/officeart/2005/8/layout/vList2"/>
    <dgm:cxn modelId="{22E9A629-98DA-4E12-938B-2770E80DADEE}" type="presParOf" srcId="{B37D3A38-AAC2-434F-943E-7FC44765296C}" destId="{1067008D-83C1-4F0C-BCC1-35383C0A7AFF}" srcOrd="6" destOrd="0" presId="urn:microsoft.com/office/officeart/2005/8/layout/vList2"/>
    <dgm:cxn modelId="{C3FB8C7E-F5A0-4B04-97C3-CDA9877D5303}" type="presParOf" srcId="{B37D3A38-AAC2-434F-943E-7FC44765296C}" destId="{F5D8EC45-F517-4862-9FA2-987FDE7C66CA}" srcOrd="7" destOrd="0" presId="urn:microsoft.com/office/officeart/2005/8/layout/vList2"/>
    <dgm:cxn modelId="{D18BCF60-E1F4-471E-805B-34F40C524D65}" type="presParOf" srcId="{B37D3A38-AAC2-434F-943E-7FC44765296C}" destId="{4DE4EB53-8FA6-464B-A8C4-C43D78FFAF35}" srcOrd="8" destOrd="0" presId="urn:microsoft.com/office/officeart/2005/8/layout/vList2"/>
    <dgm:cxn modelId="{D9C8C62E-3F0C-4853-B7F8-AEE08E0F5599}" type="presParOf" srcId="{B37D3A38-AAC2-434F-943E-7FC44765296C}" destId="{DFFE6445-B5A4-47B3-9515-3077F1778C74}" srcOrd="9" destOrd="0" presId="urn:microsoft.com/office/officeart/2005/8/layout/vList2"/>
    <dgm:cxn modelId="{48C74694-56BE-4C56-8319-5CC4F3725DF3}" type="presParOf" srcId="{B37D3A38-AAC2-434F-943E-7FC44765296C}" destId="{9A4854DC-D8DC-4E3F-9D35-2B80BC6198D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BF0F95-6801-44D9-B674-70A3672C4E9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9B68D0B-2D49-4B8F-92DE-76DE961B1736}">
      <dgm:prSet/>
      <dgm:spPr/>
      <dgm:t>
        <a:bodyPr/>
        <a:lstStyle/>
        <a:p>
          <a:r>
            <a:rPr lang="en-US"/>
            <a:t>Medicaid Committee</a:t>
          </a:r>
        </a:p>
      </dgm:t>
    </dgm:pt>
    <dgm:pt modelId="{0AC0BF6C-1205-4220-9C22-14D787D5B708}" type="parTrans" cxnId="{3656B057-C4BF-4A82-8824-3A95B354C21B}">
      <dgm:prSet/>
      <dgm:spPr/>
      <dgm:t>
        <a:bodyPr/>
        <a:lstStyle/>
        <a:p>
          <a:endParaRPr lang="en-US"/>
        </a:p>
      </dgm:t>
    </dgm:pt>
    <dgm:pt modelId="{17889FAA-B150-4EAA-8754-0EB62F6D5678}" type="sibTrans" cxnId="{3656B057-C4BF-4A82-8824-3A95B354C21B}">
      <dgm:prSet/>
      <dgm:spPr/>
      <dgm:t>
        <a:bodyPr/>
        <a:lstStyle/>
        <a:p>
          <a:endParaRPr lang="en-US"/>
        </a:p>
      </dgm:t>
    </dgm:pt>
    <dgm:pt modelId="{5AF26D3B-7261-4CCA-BC4F-52F23146D433}">
      <dgm:prSet/>
      <dgm:spPr/>
      <dgm:t>
        <a:bodyPr/>
        <a:lstStyle/>
        <a:p>
          <a:r>
            <a:rPr lang="en-US" dirty="0"/>
            <a:t>February 11 – Joint Medicaid Oversight Committee; Office of Budget and Management</a:t>
          </a:r>
        </a:p>
      </dgm:t>
    </dgm:pt>
    <dgm:pt modelId="{CC724C87-6113-42E2-B80A-CB6A72DCBE01}" type="parTrans" cxnId="{05AB2F72-8C71-4139-9EA2-FC51AC1B5221}">
      <dgm:prSet/>
      <dgm:spPr/>
      <dgm:t>
        <a:bodyPr/>
        <a:lstStyle/>
        <a:p>
          <a:endParaRPr lang="en-US"/>
        </a:p>
      </dgm:t>
    </dgm:pt>
    <dgm:pt modelId="{970F5C61-5781-4ADB-815C-42AF5C38D79B}" type="sibTrans" cxnId="{05AB2F72-8C71-4139-9EA2-FC51AC1B5221}">
      <dgm:prSet/>
      <dgm:spPr/>
      <dgm:t>
        <a:bodyPr/>
        <a:lstStyle/>
        <a:p>
          <a:endParaRPr lang="en-US"/>
        </a:p>
      </dgm:t>
    </dgm:pt>
    <dgm:pt modelId="{B7D80F69-CFD3-4E92-B80F-357F8A461EFE}">
      <dgm:prSet/>
      <dgm:spPr/>
      <dgm:t>
        <a:bodyPr/>
        <a:lstStyle/>
        <a:p>
          <a:r>
            <a:rPr lang="en-US"/>
            <a:t>Children and Human Services Committee</a:t>
          </a:r>
        </a:p>
      </dgm:t>
    </dgm:pt>
    <dgm:pt modelId="{B877541D-59E0-4BBF-89D3-EE0AB061F8FE}" type="parTrans" cxnId="{279E18C6-930A-40EA-8F1C-4B621C251870}">
      <dgm:prSet/>
      <dgm:spPr/>
      <dgm:t>
        <a:bodyPr/>
        <a:lstStyle/>
        <a:p>
          <a:endParaRPr lang="en-US"/>
        </a:p>
      </dgm:t>
    </dgm:pt>
    <dgm:pt modelId="{35C60C8B-1372-4437-9839-AE358FB9A371}" type="sibTrans" cxnId="{279E18C6-930A-40EA-8F1C-4B621C251870}">
      <dgm:prSet/>
      <dgm:spPr/>
      <dgm:t>
        <a:bodyPr/>
        <a:lstStyle/>
        <a:p>
          <a:endParaRPr lang="en-US"/>
        </a:p>
      </dgm:t>
    </dgm:pt>
    <dgm:pt modelId="{380AC94F-BBAA-40AD-B367-1940FA8BC240}">
      <dgm:prSet/>
      <dgm:spPr/>
      <dgm:t>
        <a:bodyPr/>
        <a:lstStyle/>
        <a:p>
          <a:r>
            <a:rPr lang="en-US"/>
            <a:t>February 11 – Department of Children and Youth</a:t>
          </a:r>
        </a:p>
      </dgm:t>
    </dgm:pt>
    <dgm:pt modelId="{075CC93A-DC14-4B04-8C4C-0AC984A88B50}" type="parTrans" cxnId="{17AFB6C9-5A2C-48F3-9034-F875F89078E5}">
      <dgm:prSet/>
      <dgm:spPr/>
      <dgm:t>
        <a:bodyPr/>
        <a:lstStyle/>
        <a:p>
          <a:endParaRPr lang="en-US"/>
        </a:p>
      </dgm:t>
    </dgm:pt>
    <dgm:pt modelId="{D4599D7F-E2EC-43A6-B9DC-6D3063285910}" type="sibTrans" cxnId="{17AFB6C9-5A2C-48F3-9034-F875F89078E5}">
      <dgm:prSet/>
      <dgm:spPr/>
      <dgm:t>
        <a:bodyPr/>
        <a:lstStyle/>
        <a:p>
          <a:endParaRPr lang="en-US"/>
        </a:p>
      </dgm:t>
    </dgm:pt>
    <dgm:pt modelId="{4F47FBE0-29AB-46D8-BBF6-ED310A9C306B}">
      <dgm:prSet/>
      <dgm:spPr/>
      <dgm:t>
        <a:bodyPr/>
        <a:lstStyle/>
        <a:p>
          <a:r>
            <a:rPr lang="en-US"/>
            <a:t>Education Committee</a:t>
          </a:r>
        </a:p>
      </dgm:t>
    </dgm:pt>
    <dgm:pt modelId="{845706B7-57EF-4B68-8635-B274EB263867}" type="parTrans" cxnId="{98D6A2D2-1ACD-410E-BF9D-473FD8D65D2D}">
      <dgm:prSet/>
      <dgm:spPr/>
      <dgm:t>
        <a:bodyPr/>
        <a:lstStyle/>
        <a:p>
          <a:endParaRPr lang="en-US"/>
        </a:p>
      </dgm:t>
    </dgm:pt>
    <dgm:pt modelId="{12C8857F-729B-4F75-BE6E-607EDBBAAB13}" type="sibTrans" cxnId="{98D6A2D2-1ACD-410E-BF9D-473FD8D65D2D}">
      <dgm:prSet/>
      <dgm:spPr/>
      <dgm:t>
        <a:bodyPr/>
        <a:lstStyle/>
        <a:p>
          <a:endParaRPr lang="en-US"/>
        </a:p>
      </dgm:t>
    </dgm:pt>
    <dgm:pt modelId="{6DA99E5D-6273-4344-B15E-28DEF1C01603}">
      <dgm:prSet/>
      <dgm:spPr/>
      <dgm:t>
        <a:bodyPr/>
        <a:lstStyle/>
        <a:p>
          <a:r>
            <a:rPr lang="en-US"/>
            <a:t>February 11 – Speech and Hearing Professionals Board; School for the Blind; School for the Deaf</a:t>
          </a:r>
        </a:p>
      </dgm:t>
    </dgm:pt>
    <dgm:pt modelId="{44C1FD39-14AF-482D-982C-832C839F2E6C}" type="parTrans" cxnId="{FAD3A0AB-7121-42EC-A324-0184C0E0AC9C}">
      <dgm:prSet/>
      <dgm:spPr/>
      <dgm:t>
        <a:bodyPr/>
        <a:lstStyle/>
        <a:p>
          <a:endParaRPr lang="en-US"/>
        </a:p>
      </dgm:t>
    </dgm:pt>
    <dgm:pt modelId="{A40D58D4-F29F-4FB9-84A1-D7B081A67FB2}" type="sibTrans" cxnId="{FAD3A0AB-7121-42EC-A324-0184C0E0AC9C}">
      <dgm:prSet/>
      <dgm:spPr/>
      <dgm:t>
        <a:bodyPr/>
        <a:lstStyle/>
        <a:p>
          <a:endParaRPr lang="en-US"/>
        </a:p>
      </dgm:t>
    </dgm:pt>
    <dgm:pt modelId="{FD53A8DC-4475-4B0C-AF97-D86C5D6E75C0}" type="pres">
      <dgm:prSet presAssocID="{27BF0F95-6801-44D9-B674-70A3672C4E9D}" presName="Name0" presStyleCnt="0">
        <dgm:presLayoutVars>
          <dgm:dir/>
          <dgm:animLvl val="lvl"/>
          <dgm:resizeHandles val="exact"/>
        </dgm:presLayoutVars>
      </dgm:prSet>
      <dgm:spPr/>
    </dgm:pt>
    <dgm:pt modelId="{C4B6DBD2-8496-4C94-9EF1-5D13E8DA7669}" type="pres">
      <dgm:prSet presAssocID="{59B68D0B-2D49-4B8F-92DE-76DE961B1736}" presName="linNode" presStyleCnt="0"/>
      <dgm:spPr/>
    </dgm:pt>
    <dgm:pt modelId="{52392B7E-C2C1-4E78-AFBC-B82E0E43A9D7}" type="pres">
      <dgm:prSet presAssocID="{59B68D0B-2D49-4B8F-92DE-76DE961B1736}" presName="parentText" presStyleLbl="node1" presStyleIdx="0" presStyleCnt="3">
        <dgm:presLayoutVars>
          <dgm:chMax val="1"/>
          <dgm:bulletEnabled val="1"/>
        </dgm:presLayoutVars>
      </dgm:prSet>
      <dgm:spPr/>
    </dgm:pt>
    <dgm:pt modelId="{633F3075-E68C-4D48-AD12-62C7C92CDD2E}" type="pres">
      <dgm:prSet presAssocID="{59B68D0B-2D49-4B8F-92DE-76DE961B1736}" presName="descendantText" presStyleLbl="alignAccFollowNode1" presStyleIdx="0" presStyleCnt="3">
        <dgm:presLayoutVars>
          <dgm:bulletEnabled val="1"/>
        </dgm:presLayoutVars>
      </dgm:prSet>
      <dgm:spPr/>
    </dgm:pt>
    <dgm:pt modelId="{7115B767-E6F0-42D8-8808-572C5476D826}" type="pres">
      <dgm:prSet presAssocID="{17889FAA-B150-4EAA-8754-0EB62F6D5678}" presName="sp" presStyleCnt="0"/>
      <dgm:spPr/>
    </dgm:pt>
    <dgm:pt modelId="{D5D1DC88-E99C-42FE-9FEC-7B91B9A720BF}" type="pres">
      <dgm:prSet presAssocID="{B7D80F69-CFD3-4E92-B80F-357F8A461EFE}" presName="linNode" presStyleCnt="0"/>
      <dgm:spPr/>
    </dgm:pt>
    <dgm:pt modelId="{FB419725-3DCE-40FB-BB95-72EB3E2C4527}" type="pres">
      <dgm:prSet presAssocID="{B7D80F69-CFD3-4E92-B80F-357F8A461EFE}" presName="parentText" presStyleLbl="node1" presStyleIdx="1" presStyleCnt="3">
        <dgm:presLayoutVars>
          <dgm:chMax val="1"/>
          <dgm:bulletEnabled val="1"/>
        </dgm:presLayoutVars>
      </dgm:prSet>
      <dgm:spPr/>
    </dgm:pt>
    <dgm:pt modelId="{C2B4F513-CDA3-45E4-91AB-4CCA9A6BF61B}" type="pres">
      <dgm:prSet presAssocID="{B7D80F69-CFD3-4E92-B80F-357F8A461EFE}" presName="descendantText" presStyleLbl="alignAccFollowNode1" presStyleIdx="1" presStyleCnt="3">
        <dgm:presLayoutVars>
          <dgm:bulletEnabled val="1"/>
        </dgm:presLayoutVars>
      </dgm:prSet>
      <dgm:spPr/>
    </dgm:pt>
    <dgm:pt modelId="{CFF5702E-A8B2-49E0-AEE2-A014F22DF4E9}" type="pres">
      <dgm:prSet presAssocID="{35C60C8B-1372-4437-9839-AE358FB9A371}" presName="sp" presStyleCnt="0"/>
      <dgm:spPr/>
    </dgm:pt>
    <dgm:pt modelId="{AB1AFD8C-117F-4A8F-8612-01255C98857B}" type="pres">
      <dgm:prSet presAssocID="{4F47FBE0-29AB-46D8-BBF6-ED310A9C306B}" presName="linNode" presStyleCnt="0"/>
      <dgm:spPr/>
    </dgm:pt>
    <dgm:pt modelId="{A6BE7E69-EF00-45F8-B228-165520C08E3A}" type="pres">
      <dgm:prSet presAssocID="{4F47FBE0-29AB-46D8-BBF6-ED310A9C306B}" presName="parentText" presStyleLbl="node1" presStyleIdx="2" presStyleCnt="3">
        <dgm:presLayoutVars>
          <dgm:chMax val="1"/>
          <dgm:bulletEnabled val="1"/>
        </dgm:presLayoutVars>
      </dgm:prSet>
      <dgm:spPr/>
    </dgm:pt>
    <dgm:pt modelId="{99A05C50-7B89-41E5-8070-3E235694F7FC}" type="pres">
      <dgm:prSet presAssocID="{4F47FBE0-29AB-46D8-BBF6-ED310A9C306B}" presName="descendantText" presStyleLbl="alignAccFollowNode1" presStyleIdx="2" presStyleCnt="3">
        <dgm:presLayoutVars>
          <dgm:bulletEnabled val="1"/>
        </dgm:presLayoutVars>
      </dgm:prSet>
      <dgm:spPr/>
    </dgm:pt>
  </dgm:ptLst>
  <dgm:cxnLst>
    <dgm:cxn modelId="{F0DF7E1E-4168-48E3-A19E-54BCE53AC19F}" type="presOf" srcId="{B7D80F69-CFD3-4E92-B80F-357F8A461EFE}" destId="{FB419725-3DCE-40FB-BB95-72EB3E2C4527}" srcOrd="0" destOrd="0" presId="urn:microsoft.com/office/officeart/2005/8/layout/vList5"/>
    <dgm:cxn modelId="{D028991E-8B90-402C-B608-3F8A729F7280}" type="presOf" srcId="{380AC94F-BBAA-40AD-B367-1940FA8BC240}" destId="{C2B4F513-CDA3-45E4-91AB-4CCA9A6BF61B}" srcOrd="0" destOrd="0" presId="urn:microsoft.com/office/officeart/2005/8/layout/vList5"/>
    <dgm:cxn modelId="{F261F321-459D-4186-AA8F-1C9E99B0BF0E}" type="presOf" srcId="{27BF0F95-6801-44D9-B674-70A3672C4E9D}" destId="{FD53A8DC-4475-4B0C-AF97-D86C5D6E75C0}" srcOrd="0" destOrd="0" presId="urn:microsoft.com/office/officeart/2005/8/layout/vList5"/>
    <dgm:cxn modelId="{F77A9F48-7FD1-43A8-AFB0-C0F05294CE02}" type="presOf" srcId="{4F47FBE0-29AB-46D8-BBF6-ED310A9C306B}" destId="{A6BE7E69-EF00-45F8-B228-165520C08E3A}" srcOrd="0" destOrd="0" presId="urn:microsoft.com/office/officeart/2005/8/layout/vList5"/>
    <dgm:cxn modelId="{05AB2F72-8C71-4139-9EA2-FC51AC1B5221}" srcId="{59B68D0B-2D49-4B8F-92DE-76DE961B1736}" destId="{5AF26D3B-7261-4CCA-BC4F-52F23146D433}" srcOrd="0" destOrd="0" parTransId="{CC724C87-6113-42E2-B80A-CB6A72DCBE01}" sibTransId="{970F5C61-5781-4ADB-815C-42AF5C38D79B}"/>
    <dgm:cxn modelId="{3656B057-C4BF-4A82-8824-3A95B354C21B}" srcId="{27BF0F95-6801-44D9-B674-70A3672C4E9D}" destId="{59B68D0B-2D49-4B8F-92DE-76DE961B1736}" srcOrd="0" destOrd="0" parTransId="{0AC0BF6C-1205-4220-9C22-14D787D5B708}" sibTransId="{17889FAA-B150-4EAA-8754-0EB62F6D5678}"/>
    <dgm:cxn modelId="{FAD3A0AB-7121-42EC-A324-0184C0E0AC9C}" srcId="{4F47FBE0-29AB-46D8-BBF6-ED310A9C306B}" destId="{6DA99E5D-6273-4344-B15E-28DEF1C01603}" srcOrd="0" destOrd="0" parTransId="{44C1FD39-14AF-482D-982C-832C839F2E6C}" sibTransId="{A40D58D4-F29F-4FB9-84A1-D7B081A67FB2}"/>
    <dgm:cxn modelId="{B60C6CBB-834C-4150-9C51-5A0E6F71CE3A}" type="presOf" srcId="{59B68D0B-2D49-4B8F-92DE-76DE961B1736}" destId="{52392B7E-C2C1-4E78-AFBC-B82E0E43A9D7}" srcOrd="0" destOrd="0" presId="urn:microsoft.com/office/officeart/2005/8/layout/vList5"/>
    <dgm:cxn modelId="{04860FC2-361E-4923-8B73-DD1EE64A2E37}" type="presOf" srcId="{6DA99E5D-6273-4344-B15E-28DEF1C01603}" destId="{99A05C50-7B89-41E5-8070-3E235694F7FC}" srcOrd="0" destOrd="0" presId="urn:microsoft.com/office/officeart/2005/8/layout/vList5"/>
    <dgm:cxn modelId="{279E18C6-930A-40EA-8F1C-4B621C251870}" srcId="{27BF0F95-6801-44D9-B674-70A3672C4E9D}" destId="{B7D80F69-CFD3-4E92-B80F-357F8A461EFE}" srcOrd="1" destOrd="0" parTransId="{B877541D-59E0-4BBF-89D3-EE0AB061F8FE}" sibTransId="{35C60C8B-1372-4437-9839-AE358FB9A371}"/>
    <dgm:cxn modelId="{17AFB6C9-5A2C-48F3-9034-F875F89078E5}" srcId="{B7D80F69-CFD3-4E92-B80F-357F8A461EFE}" destId="{380AC94F-BBAA-40AD-B367-1940FA8BC240}" srcOrd="0" destOrd="0" parTransId="{075CC93A-DC14-4B04-8C4C-0AC984A88B50}" sibTransId="{D4599D7F-E2EC-43A6-B9DC-6D3063285910}"/>
    <dgm:cxn modelId="{731400D2-C4D7-43FD-ADBE-9C187B3757AC}" type="presOf" srcId="{5AF26D3B-7261-4CCA-BC4F-52F23146D433}" destId="{633F3075-E68C-4D48-AD12-62C7C92CDD2E}" srcOrd="0" destOrd="0" presId="urn:microsoft.com/office/officeart/2005/8/layout/vList5"/>
    <dgm:cxn modelId="{98D6A2D2-1ACD-410E-BF9D-473FD8D65D2D}" srcId="{27BF0F95-6801-44D9-B674-70A3672C4E9D}" destId="{4F47FBE0-29AB-46D8-BBF6-ED310A9C306B}" srcOrd="2" destOrd="0" parTransId="{845706B7-57EF-4B68-8635-B274EB263867}" sibTransId="{12C8857F-729B-4F75-BE6E-607EDBBAAB13}"/>
    <dgm:cxn modelId="{39EEC662-6E96-4092-A5A3-DFEE266EE372}" type="presParOf" srcId="{FD53A8DC-4475-4B0C-AF97-D86C5D6E75C0}" destId="{C4B6DBD2-8496-4C94-9EF1-5D13E8DA7669}" srcOrd="0" destOrd="0" presId="urn:microsoft.com/office/officeart/2005/8/layout/vList5"/>
    <dgm:cxn modelId="{A15674C7-0DA9-462D-A02C-1204110D1F1E}" type="presParOf" srcId="{C4B6DBD2-8496-4C94-9EF1-5D13E8DA7669}" destId="{52392B7E-C2C1-4E78-AFBC-B82E0E43A9D7}" srcOrd="0" destOrd="0" presId="urn:microsoft.com/office/officeart/2005/8/layout/vList5"/>
    <dgm:cxn modelId="{7EDFC0EC-688C-4F1E-A27E-72EB93959808}" type="presParOf" srcId="{C4B6DBD2-8496-4C94-9EF1-5D13E8DA7669}" destId="{633F3075-E68C-4D48-AD12-62C7C92CDD2E}" srcOrd="1" destOrd="0" presId="urn:microsoft.com/office/officeart/2005/8/layout/vList5"/>
    <dgm:cxn modelId="{83F7EB28-01B6-4D4B-8A55-F4A2E49DEAF6}" type="presParOf" srcId="{FD53A8DC-4475-4B0C-AF97-D86C5D6E75C0}" destId="{7115B767-E6F0-42D8-8808-572C5476D826}" srcOrd="1" destOrd="0" presId="urn:microsoft.com/office/officeart/2005/8/layout/vList5"/>
    <dgm:cxn modelId="{5332D730-314C-4E6F-A8BF-16A6FFA659F0}" type="presParOf" srcId="{FD53A8DC-4475-4B0C-AF97-D86C5D6E75C0}" destId="{D5D1DC88-E99C-42FE-9FEC-7B91B9A720BF}" srcOrd="2" destOrd="0" presId="urn:microsoft.com/office/officeart/2005/8/layout/vList5"/>
    <dgm:cxn modelId="{FB5A6098-E11D-43EB-8D67-0E596AAA5144}" type="presParOf" srcId="{D5D1DC88-E99C-42FE-9FEC-7B91B9A720BF}" destId="{FB419725-3DCE-40FB-BB95-72EB3E2C4527}" srcOrd="0" destOrd="0" presId="urn:microsoft.com/office/officeart/2005/8/layout/vList5"/>
    <dgm:cxn modelId="{5F70D356-836B-4292-813E-D07F81078330}" type="presParOf" srcId="{D5D1DC88-E99C-42FE-9FEC-7B91B9A720BF}" destId="{C2B4F513-CDA3-45E4-91AB-4CCA9A6BF61B}" srcOrd="1" destOrd="0" presId="urn:microsoft.com/office/officeart/2005/8/layout/vList5"/>
    <dgm:cxn modelId="{0B636788-A009-41C5-A5D1-DD623BA730F7}" type="presParOf" srcId="{FD53A8DC-4475-4B0C-AF97-D86C5D6E75C0}" destId="{CFF5702E-A8B2-49E0-AEE2-A014F22DF4E9}" srcOrd="3" destOrd="0" presId="urn:microsoft.com/office/officeart/2005/8/layout/vList5"/>
    <dgm:cxn modelId="{092856B7-9FDC-4817-A974-2DF8504640C5}" type="presParOf" srcId="{FD53A8DC-4475-4B0C-AF97-D86C5D6E75C0}" destId="{AB1AFD8C-117F-4A8F-8612-01255C98857B}" srcOrd="4" destOrd="0" presId="urn:microsoft.com/office/officeart/2005/8/layout/vList5"/>
    <dgm:cxn modelId="{91E84DBD-F078-4343-BB68-B85F3CB1952B}" type="presParOf" srcId="{AB1AFD8C-117F-4A8F-8612-01255C98857B}" destId="{A6BE7E69-EF00-45F8-B228-165520C08E3A}" srcOrd="0" destOrd="0" presId="urn:microsoft.com/office/officeart/2005/8/layout/vList5"/>
    <dgm:cxn modelId="{D48CF736-E871-4C27-A2D4-3C4D1BCBA8DE}" type="presParOf" srcId="{AB1AFD8C-117F-4A8F-8612-01255C98857B}" destId="{99A05C50-7B89-41E5-8070-3E235694F7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FEAF7-54E2-4759-AE00-95975BA7B2DD}">
      <dsp:nvSpPr>
        <dsp:cNvPr id="0" name=""/>
        <dsp:cNvSpPr/>
      </dsp:nvSpPr>
      <dsp:spPr>
        <a:xfrm>
          <a:off x="2020" y="0"/>
          <a:ext cx="1982948" cy="4876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Children and Human Services </a:t>
          </a:r>
          <a:r>
            <a:rPr lang="en-US" sz="2000" kern="1200"/>
            <a:t>(Chair – White)</a:t>
          </a:r>
        </a:p>
      </dsp:txBody>
      <dsp:txXfrm>
        <a:off x="2020" y="0"/>
        <a:ext cx="1982948" cy="1463040"/>
      </dsp:txXfrm>
    </dsp:sp>
    <dsp:sp modelId="{F53B8CAD-2707-465C-A216-027AC921A128}">
      <dsp:nvSpPr>
        <dsp:cNvPr id="0" name=""/>
        <dsp:cNvSpPr/>
      </dsp:nvSpPr>
      <dsp:spPr>
        <a:xfrm>
          <a:off x="200315" y="1463962"/>
          <a:ext cx="1586358" cy="5641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Rm. 121</a:t>
          </a:r>
        </a:p>
      </dsp:txBody>
      <dsp:txXfrm>
        <a:off x="216839" y="1480486"/>
        <a:ext cx="1553310" cy="531129"/>
      </dsp:txXfrm>
    </dsp:sp>
    <dsp:sp modelId="{B6F87709-BD66-4E69-92E1-669F6E593A23}">
      <dsp:nvSpPr>
        <dsp:cNvPr id="0" name=""/>
        <dsp:cNvSpPr/>
      </dsp:nvSpPr>
      <dsp:spPr>
        <a:xfrm>
          <a:off x="200315" y="2114936"/>
          <a:ext cx="1586358" cy="5641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Aging</a:t>
          </a:r>
        </a:p>
      </dsp:txBody>
      <dsp:txXfrm>
        <a:off x="216839" y="2131460"/>
        <a:ext cx="1553310" cy="531129"/>
      </dsp:txXfrm>
    </dsp:sp>
    <dsp:sp modelId="{BA3FB03C-68B0-45B4-B052-DF70E6655D4F}">
      <dsp:nvSpPr>
        <dsp:cNvPr id="0" name=""/>
        <dsp:cNvSpPr/>
      </dsp:nvSpPr>
      <dsp:spPr>
        <a:xfrm>
          <a:off x="200315" y="2765911"/>
          <a:ext cx="1586358" cy="5641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Children and Youth</a:t>
          </a:r>
        </a:p>
      </dsp:txBody>
      <dsp:txXfrm>
        <a:off x="216839" y="2782435"/>
        <a:ext cx="1553310" cy="531129"/>
      </dsp:txXfrm>
    </dsp:sp>
    <dsp:sp modelId="{5DBCE640-0D0A-4A7A-AF15-2087BF0A86E4}">
      <dsp:nvSpPr>
        <dsp:cNvPr id="0" name=""/>
        <dsp:cNvSpPr/>
      </dsp:nvSpPr>
      <dsp:spPr>
        <a:xfrm>
          <a:off x="200315" y="3416885"/>
          <a:ext cx="1586358" cy="5641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Jobs and Family Services</a:t>
          </a:r>
        </a:p>
      </dsp:txBody>
      <dsp:txXfrm>
        <a:off x="216839" y="3433409"/>
        <a:ext cx="1553310" cy="531129"/>
      </dsp:txXfrm>
    </dsp:sp>
    <dsp:sp modelId="{2DBF93C8-867E-495B-AEE4-9959A0B6477D}">
      <dsp:nvSpPr>
        <dsp:cNvPr id="0" name=""/>
        <dsp:cNvSpPr/>
      </dsp:nvSpPr>
      <dsp:spPr>
        <a:xfrm>
          <a:off x="200315" y="4067859"/>
          <a:ext cx="1586358" cy="56417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Mental Health and Addiction Services</a:t>
          </a:r>
        </a:p>
      </dsp:txBody>
      <dsp:txXfrm>
        <a:off x="216839" y="4084383"/>
        <a:ext cx="1553310" cy="531129"/>
      </dsp:txXfrm>
    </dsp:sp>
    <dsp:sp modelId="{1F2E2795-F2FC-4F81-BCBC-52830041D76D}">
      <dsp:nvSpPr>
        <dsp:cNvPr id="0" name=""/>
        <dsp:cNvSpPr/>
      </dsp:nvSpPr>
      <dsp:spPr>
        <a:xfrm>
          <a:off x="2133690" y="0"/>
          <a:ext cx="1982948" cy="4876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Medicaid</a:t>
          </a:r>
          <a:r>
            <a:rPr lang="en-US" sz="2000" kern="1200"/>
            <a:t> (Chair – Gross)</a:t>
          </a:r>
        </a:p>
      </dsp:txBody>
      <dsp:txXfrm>
        <a:off x="2133690" y="0"/>
        <a:ext cx="1982948" cy="1463040"/>
      </dsp:txXfrm>
    </dsp:sp>
    <dsp:sp modelId="{6736478B-EBD3-405D-B60D-9D2FE1958B6B}">
      <dsp:nvSpPr>
        <dsp:cNvPr id="0" name=""/>
        <dsp:cNvSpPr/>
      </dsp:nvSpPr>
      <dsp:spPr>
        <a:xfrm>
          <a:off x="2331985" y="1464468"/>
          <a:ext cx="1586358" cy="14704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Rm. 116</a:t>
          </a:r>
        </a:p>
      </dsp:txBody>
      <dsp:txXfrm>
        <a:off x="2375052" y="1507535"/>
        <a:ext cx="1500224" cy="1384287"/>
      </dsp:txXfrm>
    </dsp:sp>
    <dsp:sp modelId="{6A1194BE-F054-480C-9991-053E1F561C32}">
      <dsp:nvSpPr>
        <dsp:cNvPr id="0" name=""/>
        <dsp:cNvSpPr/>
      </dsp:nvSpPr>
      <dsp:spPr>
        <a:xfrm>
          <a:off x="2331985" y="3161109"/>
          <a:ext cx="1586358" cy="14704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Medicaid</a:t>
          </a:r>
        </a:p>
      </dsp:txBody>
      <dsp:txXfrm>
        <a:off x="2375052" y="3204176"/>
        <a:ext cx="1500224" cy="1384287"/>
      </dsp:txXfrm>
    </dsp:sp>
    <dsp:sp modelId="{E490E85C-2A14-4F0F-BDFB-57C5C12FAC1D}">
      <dsp:nvSpPr>
        <dsp:cNvPr id="0" name=""/>
        <dsp:cNvSpPr/>
      </dsp:nvSpPr>
      <dsp:spPr>
        <a:xfrm>
          <a:off x="4265360" y="0"/>
          <a:ext cx="1982948" cy="4876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Health</a:t>
          </a:r>
          <a:r>
            <a:rPr lang="en-US" sz="2000" kern="1200"/>
            <a:t> (Chair – Schmidt)</a:t>
          </a:r>
        </a:p>
      </dsp:txBody>
      <dsp:txXfrm>
        <a:off x="4265360" y="0"/>
        <a:ext cx="1982948" cy="1463040"/>
      </dsp:txXfrm>
    </dsp:sp>
    <dsp:sp modelId="{2A1C4E21-B894-4CCB-BFAD-1C5C5CF75BC3}">
      <dsp:nvSpPr>
        <dsp:cNvPr id="0" name=""/>
        <dsp:cNvSpPr/>
      </dsp:nvSpPr>
      <dsp:spPr>
        <a:xfrm>
          <a:off x="4463655" y="1463456"/>
          <a:ext cx="1586358" cy="9580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Rm. 121</a:t>
          </a:r>
        </a:p>
      </dsp:txBody>
      <dsp:txXfrm>
        <a:off x="4491717" y="1491518"/>
        <a:ext cx="1530234" cy="901971"/>
      </dsp:txXfrm>
    </dsp:sp>
    <dsp:sp modelId="{C8A70F96-901D-4608-9111-874832F4C519}">
      <dsp:nvSpPr>
        <dsp:cNvPr id="0" name=""/>
        <dsp:cNvSpPr/>
      </dsp:nvSpPr>
      <dsp:spPr>
        <a:xfrm>
          <a:off x="4463655" y="2568952"/>
          <a:ext cx="1586358" cy="9580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Opportunities for Ohioans with Disabilities </a:t>
          </a:r>
        </a:p>
      </dsp:txBody>
      <dsp:txXfrm>
        <a:off x="4491717" y="2597014"/>
        <a:ext cx="1530234" cy="901971"/>
      </dsp:txXfrm>
    </dsp:sp>
    <dsp:sp modelId="{B21F3E43-E633-45D5-B50A-96BB688F7053}">
      <dsp:nvSpPr>
        <dsp:cNvPr id="0" name=""/>
        <dsp:cNvSpPr/>
      </dsp:nvSpPr>
      <dsp:spPr>
        <a:xfrm>
          <a:off x="4463655" y="3674447"/>
          <a:ext cx="1586358" cy="9580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Developmental Disabilities</a:t>
          </a:r>
        </a:p>
      </dsp:txBody>
      <dsp:txXfrm>
        <a:off x="4491717" y="3702509"/>
        <a:ext cx="1530234" cy="901971"/>
      </dsp:txXfrm>
    </dsp:sp>
    <dsp:sp modelId="{1955FD5E-7F4D-4885-B031-FD90D3B3E054}">
      <dsp:nvSpPr>
        <dsp:cNvPr id="0" name=""/>
        <dsp:cNvSpPr/>
      </dsp:nvSpPr>
      <dsp:spPr>
        <a:xfrm>
          <a:off x="6397030" y="0"/>
          <a:ext cx="1982948" cy="4876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Education</a:t>
          </a:r>
          <a:r>
            <a:rPr lang="en-US" sz="2000" kern="1200" dirty="0"/>
            <a:t> (Chair – Fowler-Arthur)</a:t>
          </a:r>
        </a:p>
      </dsp:txBody>
      <dsp:txXfrm>
        <a:off x="6397030" y="0"/>
        <a:ext cx="1982948" cy="1463040"/>
      </dsp:txXfrm>
    </dsp:sp>
    <dsp:sp modelId="{08AA7EA9-0463-4DB5-87C6-C28F1A270720}">
      <dsp:nvSpPr>
        <dsp:cNvPr id="0" name=""/>
        <dsp:cNvSpPr/>
      </dsp:nvSpPr>
      <dsp:spPr>
        <a:xfrm>
          <a:off x="6595325" y="1464468"/>
          <a:ext cx="1586358" cy="14704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Rm. 121</a:t>
          </a:r>
        </a:p>
      </dsp:txBody>
      <dsp:txXfrm>
        <a:off x="6638392" y="1507535"/>
        <a:ext cx="1500224" cy="1384287"/>
      </dsp:txXfrm>
    </dsp:sp>
    <dsp:sp modelId="{AC5CD676-D601-4DCD-AD37-4804D1660917}">
      <dsp:nvSpPr>
        <dsp:cNvPr id="0" name=""/>
        <dsp:cNvSpPr/>
      </dsp:nvSpPr>
      <dsp:spPr>
        <a:xfrm>
          <a:off x="6595325" y="3161109"/>
          <a:ext cx="1586358" cy="14704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Department of Education and Workforce</a:t>
          </a:r>
        </a:p>
      </dsp:txBody>
      <dsp:txXfrm>
        <a:off x="6638392" y="3204176"/>
        <a:ext cx="1500224" cy="13842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9D1D0-8A75-4FF4-A633-648C5A2A848F}">
      <dsp:nvSpPr>
        <dsp:cNvPr id="0" name=""/>
        <dsp:cNvSpPr/>
      </dsp:nvSpPr>
      <dsp:spPr>
        <a:xfrm>
          <a:off x="0" y="0"/>
          <a:ext cx="6336792" cy="8146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Go to ohiohouse.gov</a:t>
          </a:r>
        </a:p>
      </dsp:txBody>
      <dsp:txXfrm>
        <a:off x="23861" y="23861"/>
        <a:ext cx="5362379" cy="766951"/>
      </dsp:txXfrm>
    </dsp:sp>
    <dsp:sp modelId="{0C0624B4-0DE8-43FD-9FA2-39EFDC3C432C}">
      <dsp:nvSpPr>
        <dsp:cNvPr id="0" name=""/>
        <dsp:cNvSpPr/>
      </dsp:nvSpPr>
      <dsp:spPr>
        <a:xfrm>
          <a:off x="473202" y="927822"/>
          <a:ext cx="6336792" cy="814673"/>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Select “Committees” from navigation panel</a:t>
          </a:r>
        </a:p>
      </dsp:txBody>
      <dsp:txXfrm>
        <a:off x="497063" y="951683"/>
        <a:ext cx="5286330" cy="766951"/>
      </dsp:txXfrm>
    </dsp:sp>
    <dsp:sp modelId="{945B2690-CB0A-41EC-9E79-F82917E09AD1}">
      <dsp:nvSpPr>
        <dsp:cNvPr id="0" name=""/>
        <dsp:cNvSpPr/>
      </dsp:nvSpPr>
      <dsp:spPr>
        <a:xfrm>
          <a:off x="946404" y="1855644"/>
          <a:ext cx="6336792" cy="814673"/>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Select Committee you would like to get notified for committee hearings</a:t>
          </a:r>
        </a:p>
      </dsp:txBody>
      <dsp:txXfrm>
        <a:off x="970265" y="1879505"/>
        <a:ext cx="5286330" cy="766951"/>
      </dsp:txXfrm>
    </dsp:sp>
    <dsp:sp modelId="{95EAD44C-B578-4418-A17D-913555F539A2}">
      <dsp:nvSpPr>
        <dsp:cNvPr id="0" name=""/>
        <dsp:cNvSpPr/>
      </dsp:nvSpPr>
      <dsp:spPr>
        <a:xfrm>
          <a:off x="1419605" y="2783467"/>
          <a:ext cx="6336792" cy="814673"/>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Select “Mailing List” from the top navigation panel</a:t>
          </a:r>
        </a:p>
      </dsp:txBody>
      <dsp:txXfrm>
        <a:off x="1443466" y="2807328"/>
        <a:ext cx="5286330" cy="766951"/>
      </dsp:txXfrm>
    </dsp:sp>
    <dsp:sp modelId="{0E0ADE25-28B1-44F1-939E-871A6EE628E2}">
      <dsp:nvSpPr>
        <dsp:cNvPr id="0" name=""/>
        <dsp:cNvSpPr/>
      </dsp:nvSpPr>
      <dsp:spPr>
        <a:xfrm>
          <a:off x="1892808" y="3711289"/>
          <a:ext cx="6336792" cy="81467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Enter email and select “Submit”</a:t>
          </a:r>
        </a:p>
      </dsp:txBody>
      <dsp:txXfrm>
        <a:off x="1916669" y="3735150"/>
        <a:ext cx="5286330" cy="766951"/>
      </dsp:txXfrm>
    </dsp:sp>
    <dsp:sp modelId="{A57AD63A-9500-4348-913D-F37376E10571}">
      <dsp:nvSpPr>
        <dsp:cNvPr id="0" name=""/>
        <dsp:cNvSpPr/>
      </dsp:nvSpPr>
      <dsp:spPr>
        <a:xfrm>
          <a:off x="5807254" y="595164"/>
          <a:ext cx="529537" cy="52953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26400" y="595164"/>
        <a:ext cx="291245" cy="398477"/>
      </dsp:txXfrm>
    </dsp:sp>
    <dsp:sp modelId="{467BCC29-A3FF-4C63-9BAA-6C06DB4FE7B3}">
      <dsp:nvSpPr>
        <dsp:cNvPr id="0" name=""/>
        <dsp:cNvSpPr/>
      </dsp:nvSpPr>
      <dsp:spPr>
        <a:xfrm>
          <a:off x="6280456" y="1522986"/>
          <a:ext cx="529537" cy="529537"/>
        </a:xfrm>
        <a:prstGeom prst="downArrow">
          <a:avLst>
            <a:gd name="adj1" fmla="val 55000"/>
            <a:gd name="adj2" fmla="val 45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399602" y="1522986"/>
        <a:ext cx="291245" cy="398477"/>
      </dsp:txXfrm>
    </dsp:sp>
    <dsp:sp modelId="{502238C1-5A62-47F0-B8D7-8FDC1AFC06C9}">
      <dsp:nvSpPr>
        <dsp:cNvPr id="0" name=""/>
        <dsp:cNvSpPr/>
      </dsp:nvSpPr>
      <dsp:spPr>
        <a:xfrm>
          <a:off x="6753658" y="2437231"/>
          <a:ext cx="529537" cy="529537"/>
        </a:xfrm>
        <a:prstGeom prst="downArrow">
          <a:avLst>
            <a:gd name="adj1" fmla="val 55000"/>
            <a:gd name="adj2" fmla="val 45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72804" y="2437231"/>
        <a:ext cx="291245" cy="398477"/>
      </dsp:txXfrm>
    </dsp:sp>
    <dsp:sp modelId="{2C6A8F05-A778-4F3C-8029-06D1CDF13830}">
      <dsp:nvSpPr>
        <dsp:cNvPr id="0" name=""/>
        <dsp:cNvSpPr/>
      </dsp:nvSpPr>
      <dsp:spPr>
        <a:xfrm>
          <a:off x="7226860" y="3374105"/>
          <a:ext cx="529537" cy="529537"/>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46006" y="3374105"/>
        <a:ext cx="291245" cy="3984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93752-04E8-4AB8-9E0D-6D3DDFD82EA1}">
      <dsp:nvSpPr>
        <dsp:cNvPr id="0" name=""/>
        <dsp:cNvSpPr/>
      </dsp:nvSpPr>
      <dsp:spPr>
        <a:xfrm>
          <a:off x="460905" y="1047"/>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Subscribe to Brittanie’s Blog</a:t>
          </a:r>
        </a:p>
      </dsp:txBody>
      <dsp:txXfrm>
        <a:off x="460905" y="1047"/>
        <a:ext cx="3479899" cy="2087939"/>
      </dsp:txXfrm>
    </dsp:sp>
    <dsp:sp modelId="{C1D3CD80-5A15-4672-9C6D-685BD72CAA72}">
      <dsp:nvSpPr>
        <dsp:cNvPr id="0" name=""/>
        <dsp:cNvSpPr/>
      </dsp:nvSpPr>
      <dsp:spPr>
        <a:xfrm>
          <a:off x="4288794" y="1047"/>
          <a:ext cx="3479899" cy="2087939"/>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Attend Weekly Briefings</a:t>
          </a:r>
        </a:p>
      </dsp:txBody>
      <dsp:txXfrm>
        <a:off x="4288794" y="1047"/>
        <a:ext cx="3479899" cy="2087939"/>
      </dsp:txXfrm>
    </dsp:sp>
    <dsp:sp modelId="{2CB4EBD0-C1B6-4A12-AD4E-097D3C1F0C50}">
      <dsp:nvSpPr>
        <dsp:cNvPr id="0" name=""/>
        <dsp:cNvSpPr/>
      </dsp:nvSpPr>
      <dsp:spPr>
        <a:xfrm>
          <a:off x="2374850" y="2436976"/>
          <a:ext cx="3479899" cy="208793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Check Email from DRO with updates on committees and how to testify</a:t>
          </a:r>
        </a:p>
      </dsp:txBody>
      <dsp:txXfrm>
        <a:off x="2374850" y="2436976"/>
        <a:ext cx="3479899" cy="20879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18134-3261-48E6-ADCC-EE3B010D18EF}">
      <dsp:nvSpPr>
        <dsp:cNvPr id="0" name=""/>
        <dsp:cNvSpPr/>
      </dsp:nvSpPr>
      <dsp:spPr>
        <a:xfrm rot="5400000">
          <a:off x="4713034" y="-1529550"/>
          <a:ext cx="1766186"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it-IT" sz="2700" kern="1200" dirty="0">
              <a:hlinkClick xmlns:r="http://schemas.openxmlformats.org/officeDocument/2006/relationships" r:id="rId1"/>
            </a:rPr>
            <a:t>bmaddox@disabilityrightsohio.org</a:t>
          </a:r>
          <a:endParaRPr lang="en-US" sz="2700" kern="1200" dirty="0"/>
        </a:p>
      </dsp:txBody>
      <dsp:txXfrm rot="-5400000">
        <a:off x="2962655" y="307047"/>
        <a:ext cx="5180726" cy="1593750"/>
      </dsp:txXfrm>
    </dsp:sp>
    <dsp:sp modelId="{7C01FEA3-8D0B-455C-B055-BC2AA2AC75E9}">
      <dsp:nvSpPr>
        <dsp:cNvPr id="0" name=""/>
        <dsp:cNvSpPr/>
      </dsp:nvSpPr>
      <dsp:spPr>
        <a:xfrm>
          <a:off x="0" y="55"/>
          <a:ext cx="2962656" cy="22077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Brittanie Maddox, Community Engagement and Advocacy Specialist</a:t>
          </a:r>
        </a:p>
      </dsp:txBody>
      <dsp:txXfrm>
        <a:off x="107773" y="107828"/>
        <a:ext cx="2747110" cy="1992186"/>
      </dsp:txXfrm>
    </dsp:sp>
    <dsp:sp modelId="{8006EAD3-F6C7-4046-8C8E-C60AA89ED3A2}">
      <dsp:nvSpPr>
        <dsp:cNvPr id="0" name=""/>
        <dsp:cNvSpPr/>
      </dsp:nvSpPr>
      <dsp:spPr>
        <a:xfrm rot="5400000">
          <a:off x="4713034" y="788569"/>
          <a:ext cx="1766186" cy="52669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n-US" sz="2700" kern="1200" dirty="0">
              <a:hlinkClick xmlns:r="http://schemas.openxmlformats.org/officeDocument/2006/relationships" r:id="rId2"/>
            </a:rPr>
            <a:t>jballinger@disabilityrightsohio.org</a:t>
          </a:r>
          <a:r>
            <a:rPr lang="en-US" sz="2700" kern="1200" dirty="0"/>
            <a:t> </a:t>
          </a:r>
        </a:p>
      </dsp:txBody>
      <dsp:txXfrm rot="-5400000">
        <a:off x="2962655" y="2625166"/>
        <a:ext cx="5180726" cy="1593750"/>
      </dsp:txXfrm>
    </dsp:sp>
    <dsp:sp modelId="{DCFBA6B8-342C-4630-8A54-8CBE8047EE45}">
      <dsp:nvSpPr>
        <dsp:cNvPr id="0" name=""/>
        <dsp:cNvSpPr/>
      </dsp:nvSpPr>
      <dsp:spPr>
        <a:xfrm>
          <a:off x="0" y="2318174"/>
          <a:ext cx="2962656" cy="220773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Jordan Ballinger, Policy Director</a:t>
          </a:r>
        </a:p>
      </dsp:txBody>
      <dsp:txXfrm>
        <a:off x="107773" y="2425947"/>
        <a:ext cx="2747110"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7F1AB-ED75-49DE-A543-6CBE80E3860B}">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3.2million Ohioans enrolled in Ohio Medicaid</a:t>
          </a:r>
        </a:p>
      </dsp:txBody>
      <dsp:txXfrm>
        <a:off x="0" y="591343"/>
        <a:ext cx="2571749" cy="1543050"/>
      </dsp:txXfrm>
    </dsp:sp>
    <dsp:sp modelId="{1E7C269D-A745-4B7D-B21A-B996B5B943DD}">
      <dsp:nvSpPr>
        <dsp:cNvPr id="0" name=""/>
        <dsp:cNvSpPr/>
      </dsp:nvSpPr>
      <dsp:spPr>
        <a:xfrm>
          <a:off x="2828925"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Enrollment has leveled out since the pandemic but not pre-pandemic levels</a:t>
          </a:r>
        </a:p>
      </dsp:txBody>
      <dsp:txXfrm>
        <a:off x="2828925" y="591343"/>
        <a:ext cx="2571749" cy="1543050"/>
      </dsp:txXfrm>
    </dsp:sp>
    <dsp:sp modelId="{368375E6-27DE-4CC3-9608-95DEEA196530}">
      <dsp:nvSpPr>
        <dsp:cNvPr id="0" name=""/>
        <dsp:cNvSpPr/>
      </dsp:nvSpPr>
      <dsp:spPr>
        <a:xfrm>
          <a:off x="5657849" y="5913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Maintains rate increases for direct care worker wages</a:t>
          </a:r>
        </a:p>
      </dsp:txBody>
      <dsp:txXfrm>
        <a:off x="5657849" y="591343"/>
        <a:ext cx="2571749" cy="1543050"/>
      </dsp:txXfrm>
    </dsp:sp>
    <dsp:sp modelId="{C5C7DFFA-0DC5-4A75-A220-26FD44961485}">
      <dsp:nvSpPr>
        <dsp:cNvPr id="0" name=""/>
        <dsp:cNvSpPr/>
      </dsp:nvSpPr>
      <dsp:spPr>
        <a:xfrm>
          <a:off x="0" y="2391569"/>
          <a:ext cx="2571749" cy="15430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Does not include cost of living increases for wages</a:t>
          </a:r>
        </a:p>
      </dsp:txBody>
      <dsp:txXfrm>
        <a:off x="0" y="2391569"/>
        <a:ext cx="2571749" cy="1543050"/>
      </dsp:txXfrm>
    </dsp:sp>
    <dsp:sp modelId="{80AE0D27-3B70-464B-A078-ECB8D63892D9}">
      <dsp:nvSpPr>
        <dsp:cNvPr id="0" name=""/>
        <dsp:cNvSpPr/>
      </dsp:nvSpPr>
      <dsp:spPr>
        <a:xfrm>
          <a:off x="2828925" y="2391569"/>
          <a:ext cx="2571749" cy="15430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From $50 to $100 for personal needs allowance in nursing homes</a:t>
          </a:r>
        </a:p>
      </dsp:txBody>
      <dsp:txXfrm>
        <a:off x="2828925" y="2391569"/>
        <a:ext cx="2571749" cy="1543050"/>
      </dsp:txXfrm>
    </dsp:sp>
    <dsp:sp modelId="{996A403F-4249-4F6A-AA27-905A5F4D834C}">
      <dsp:nvSpPr>
        <dsp:cNvPr id="0" name=""/>
        <dsp:cNvSpPr/>
      </dsp:nvSpPr>
      <dsp:spPr>
        <a:xfrm>
          <a:off x="5657849" y="2391569"/>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Implementation of 1115 work requirement waiver</a:t>
          </a:r>
        </a:p>
      </dsp:txBody>
      <dsp:txXfrm>
        <a:off x="5657849"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AB379-E789-45F2-A1D0-C7E773B83FEF}">
      <dsp:nvSpPr>
        <dsp:cNvPr id="0" name=""/>
        <dsp:cNvSpPr/>
      </dsp:nvSpPr>
      <dsp:spPr>
        <a:xfrm>
          <a:off x="0" y="56450"/>
          <a:ext cx="8229600" cy="8342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$5.5B in 2026 </a:t>
          </a:r>
        </a:p>
      </dsp:txBody>
      <dsp:txXfrm>
        <a:off x="40724" y="97174"/>
        <a:ext cx="8148152" cy="752780"/>
      </dsp:txXfrm>
    </dsp:sp>
    <dsp:sp modelId="{1826D87B-B0BD-4BA5-88C5-94543B89F291}">
      <dsp:nvSpPr>
        <dsp:cNvPr id="0" name=""/>
        <dsp:cNvSpPr/>
      </dsp:nvSpPr>
      <dsp:spPr>
        <a:xfrm>
          <a:off x="0" y="951159"/>
          <a:ext cx="8229600" cy="834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$5.7B in 2027</a:t>
          </a:r>
        </a:p>
      </dsp:txBody>
      <dsp:txXfrm>
        <a:off x="40724" y="991883"/>
        <a:ext cx="8148152" cy="752780"/>
      </dsp:txXfrm>
    </dsp:sp>
    <dsp:sp modelId="{44C678A1-106D-408B-A7DE-DF4C2A5A4E82}">
      <dsp:nvSpPr>
        <dsp:cNvPr id="0" name=""/>
        <dsp:cNvSpPr/>
      </dsp:nvSpPr>
      <dsp:spPr>
        <a:xfrm>
          <a:off x="0" y="1845867"/>
          <a:ext cx="8229600" cy="8342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Provides funding to more than 44,000 individuals in the home and community</a:t>
          </a:r>
        </a:p>
      </dsp:txBody>
      <dsp:txXfrm>
        <a:off x="40724" y="1886591"/>
        <a:ext cx="8148152" cy="752780"/>
      </dsp:txXfrm>
    </dsp:sp>
    <dsp:sp modelId="{6A0731FD-EC83-4EFB-BB75-DBB17BC22D1F}">
      <dsp:nvSpPr>
        <dsp:cNvPr id="0" name=""/>
        <dsp:cNvSpPr/>
      </dsp:nvSpPr>
      <dsp:spPr>
        <a:xfrm>
          <a:off x="0" y="2740575"/>
          <a:ext cx="8229600" cy="8342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425 intermediate care facilities</a:t>
          </a:r>
        </a:p>
      </dsp:txBody>
      <dsp:txXfrm>
        <a:off x="40724" y="2781299"/>
        <a:ext cx="8148152" cy="752780"/>
      </dsp:txXfrm>
    </dsp:sp>
    <dsp:sp modelId="{1EC8FEDA-2749-47E5-9559-98B3940E2644}">
      <dsp:nvSpPr>
        <dsp:cNvPr id="0" name=""/>
        <dsp:cNvSpPr/>
      </dsp:nvSpPr>
      <dsp:spPr>
        <a:xfrm>
          <a:off x="0" y="3635283"/>
          <a:ext cx="8229600" cy="8342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8 developmental centers</a:t>
          </a:r>
        </a:p>
      </dsp:txBody>
      <dsp:txXfrm>
        <a:off x="40724" y="3676007"/>
        <a:ext cx="8148152"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9678E-F784-4A35-BF6F-6D4F2A2EF103}">
      <dsp:nvSpPr>
        <dsp:cNvPr id="0" name=""/>
        <dsp:cNvSpPr/>
      </dsp:nvSpPr>
      <dsp:spPr>
        <a:xfrm>
          <a:off x="460905"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Provide resources and supports to enhance skills and achieve career goals through technology, peer mentorship, networking, adult day, and employment services </a:t>
          </a:r>
        </a:p>
      </dsp:txBody>
      <dsp:txXfrm>
        <a:off x="460905" y="1047"/>
        <a:ext cx="3479899" cy="2087939"/>
      </dsp:txXfrm>
    </dsp:sp>
    <dsp:sp modelId="{85D7CE00-0831-48CB-827F-C5F76D6973A6}">
      <dsp:nvSpPr>
        <dsp:cNvPr id="0" name=""/>
        <dsp:cNvSpPr/>
      </dsp:nvSpPr>
      <dsp:spPr>
        <a:xfrm>
          <a:off x="4288794" y="1047"/>
          <a:ext cx="3479899" cy="2087939"/>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Improve delivery of healthcare </a:t>
          </a:r>
        </a:p>
      </dsp:txBody>
      <dsp:txXfrm>
        <a:off x="4288794" y="1047"/>
        <a:ext cx="3479899" cy="2087939"/>
      </dsp:txXfrm>
    </dsp:sp>
    <dsp:sp modelId="{DB4C34A8-B792-4005-A42B-11B34CEDB22E}">
      <dsp:nvSpPr>
        <dsp:cNvPr id="0" name=""/>
        <dsp:cNvSpPr/>
      </dsp:nvSpPr>
      <dsp:spPr>
        <a:xfrm>
          <a:off x="460905" y="2436976"/>
          <a:ext cx="3479899" cy="2087939"/>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Empower individuals to be leaders in their communities</a:t>
          </a:r>
        </a:p>
      </dsp:txBody>
      <dsp:txXfrm>
        <a:off x="460905" y="2436976"/>
        <a:ext cx="3479899" cy="2087939"/>
      </dsp:txXfrm>
    </dsp:sp>
    <dsp:sp modelId="{5CF73F64-305F-47A4-89A9-7BB044D3AF7D}">
      <dsp:nvSpPr>
        <dsp:cNvPr id="0" name=""/>
        <dsp:cNvSpPr/>
      </dsp:nvSpPr>
      <dsp:spPr>
        <a:xfrm>
          <a:off x="4288794" y="2436976"/>
          <a:ext cx="3479899" cy="208793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Improve quality of services and supports </a:t>
          </a:r>
        </a:p>
      </dsp:txBody>
      <dsp:txXfrm>
        <a:off x="4288794" y="2436976"/>
        <a:ext cx="3479899" cy="2087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C8C79-8994-4F8D-B1D3-999997167292}">
      <dsp:nvSpPr>
        <dsp:cNvPr id="0" name=""/>
        <dsp:cNvSpPr/>
      </dsp:nvSpPr>
      <dsp:spPr>
        <a:xfrm>
          <a:off x="0" y="46641"/>
          <a:ext cx="8229600" cy="6715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Serves as Ohio’s vocational rehabilitation agency</a:t>
          </a:r>
        </a:p>
      </dsp:txBody>
      <dsp:txXfrm>
        <a:off x="32784" y="79425"/>
        <a:ext cx="8164032" cy="606012"/>
      </dsp:txXfrm>
    </dsp:sp>
    <dsp:sp modelId="{768A8557-E246-43BE-9D15-B823CB89827C}">
      <dsp:nvSpPr>
        <dsp:cNvPr id="0" name=""/>
        <dsp:cNvSpPr/>
      </dsp:nvSpPr>
      <dsp:spPr>
        <a:xfrm>
          <a:off x="0" y="798861"/>
          <a:ext cx="8229600" cy="67158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$340M in 2026</a:t>
          </a:r>
        </a:p>
      </dsp:txBody>
      <dsp:txXfrm>
        <a:off x="32784" y="831645"/>
        <a:ext cx="8164032" cy="606012"/>
      </dsp:txXfrm>
    </dsp:sp>
    <dsp:sp modelId="{A0FBC74C-8C5B-414A-B2B0-8EE2A39ED15D}">
      <dsp:nvSpPr>
        <dsp:cNvPr id="0" name=""/>
        <dsp:cNvSpPr/>
      </dsp:nvSpPr>
      <dsp:spPr>
        <a:xfrm>
          <a:off x="0" y="1551081"/>
          <a:ext cx="8229600" cy="67158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$347M in 2027</a:t>
          </a:r>
        </a:p>
      </dsp:txBody>
      <dsp:txXfrm>
        <a:off x="32784" y="1583865"/>
        <a:ext cx="8164032" cy="606012"/>
      </dsp:txXfrm>
    </dsp:sp>
    <dsp:sp modelId="{AECC4867-D313-4D89-9808-2F88208BE315}">
      <dsp:nvSpPr>
        <dsp:cNvPr id="0" name=""/>
        <dsp:cNvSpPr/>
      </dsp:nvSpPr>
      <dsp:spPr>
        <a:xfrm>
          <a:off x="0" y="2303301"/>
          <a:ext cx="8229600" cy="67158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Serves 42,000 individuals in 2024, a 14.8% increase</a:t>
          </a:r>
        </a:p>
      </dsp:txBody>
      <dsp:txXfrm>
        <a:off x="32784" y="2336085"/>
        <a:ext cx="8164032" cy="606012"/>
      </dsp:txXfrm>
    </dsp:sp>
    <dsp:sp modelId="{19175540-C2BC-4F0C-B41B-584FED48B001}">
      <dsp:nvSpPr>
        <dsp:cNvPr id="0" name=""/>
        <dsp:cNvSpPr/>
      </dsp:nvSpPr>
      <dsp:spPr>
        <a:xfrm>
          <a:off x="0" y="3055521"/>
          <a:ext cx="8229600" cy="67158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Average age was $16.50/hr</a:t>
          </a:r>
        </a:p>
      </dsp:txBody>
      <dsp:txXfrm>
        <a:off x="32784" y="3088305"/>
        <a:ext cx="8164032" cy="606012"/>
      </dsp:txXfrm>
    </dsp:sp>
    <dsp:sp modelId="{8E5C6728-4289-4E49-AE37-1B7CF1AD8C22}">
      <dsp:nvSpPr>
        <dsp:cNvPr id="0" name=""/>
        <dsp:cNvSpPr/>
      </dsp:nvSpPr>
      <dsp:spPr>
        <a:xfrm>
          <a:off x="0" y="3807741"/>
          <a:ext cx="8229600" cy="6715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Continues full federal match</a:t>
          </a:r>
        </a:p>
      </dsp:txBody>
      <dsp:txXfrm>
        <a:off x="32784" y="3840525"/>
        <a:ext cx="8164032" cy="606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7F19-BCA7-4973-B083-7922889720D0}">
      <dsp:nvSpPr>
        <dsp:cNvPr id="0" name=""/>
        <dsp:cNvSpPr/>
      </dsp:nvSpPr>
      <dsp:spPr>
        <a:xfrm>
          <a:off x="460905" y="1047"/>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Serve individuals to prepare, obtain, retain, and advance employment </a:t>
          </a:r>
        </a:p>
      </dsp:txBody>
      <dsp:txXfrm>
        <a:off x="460905" y="1047"/>
        <a:ext cx="3479899" cy="2087939"/>
      </dsp:txXfrm>
    </dsp:sp>
    <dsp:sp modelId="{62A8D2C7-C73C-4AB2-A4E0-2C92C6756C5C}">
      <dsp:nvSpPr>
        <dsp:cNvPr id="0" name=""/>
        <dsp:cNvSpPr/>
      </dsp:nvSpPr>
      <dsp:spPr>
        <a:xfrm>
          <a:off x="4288794" y="1047"/>
          <a:ext cx="3479899" cy="208793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Establish 250 new employer partnerships to increase hiring and retention </a:t>
          </a:r>
        </a:p>
      </dsp:txBody>
      <dsp:txXfrm>
        <a:off x="4288794" y="1047"/>
        <a:ext cx="3479899" cy="2087939"/>
      </dsp:txXfrm>
    </dsp:sp>
    <dsp:sp modelId="{A82D774A-764E-4973-AC5D-F5291268BE7F}">
      <dsp:nvSpPr>
        <dsp:cNvPr id="0" name=""/>
        <dsp:cNvSpPr/>
      </dsp:nvSpPr>
      <dsp:spPr>
        <a:xfrm>
          <a:off x="460905" y="2436976"/>
          <a:ext cx="3479899" cy="208793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Meet and exceed productivity goals defined by Social Security </a:t>
          </a:r>
        </a:p>
      </dsp:txBody>
      <dsp:txXfrm>
        <a:off x="460905" y="2436976"/>
        <a:ext cx="3479899" cy="2087939"/>
      </dsp:txXfrm>
    </dsp:sp>
    <dsp:sp modelId="{16627ED6-DA30-4D08-9802-0F996CA5F08F}">
      <dsp:nvSpPr>
        <dsp:cNvPr id="0" name=""/>
        <dsp:cNvSpPr/>
      </dsp:nvSpPr>
      <dsp:spPr>
        <a:xfrm>
          <a:off x="4288794" y="2436976"/>
          <a:ext cx="3479899" cy="208793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Establish 330 partnerships with businesses, communities, venues, and attractions to accomplish accessibility and inclusion goals</a:t>
          </a:r>
        </a:p>
      </dsp:txBody>
      <dsp:txXfrm>
        <a:off x="4288794" y="2436976"/>
        <a:ext cx="3479899" cy="2087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D32DD-CB03-4238-8A4F-7AF1E183538B}">
      <dsp:nvSpPr>
        <dsp:cNvPr id="0" name=""/>
        <dsp:cNvSpPr/>
      </dsp:nvSpPr>
      <dsp:spPr>
        <a:xfrm>
          <a:off x="0"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$1.2B in 2026</a:t>
          </a:r>
        </a:p>
      </dsp:txBody>
      <dsp:txXfrm>
        <a:off x="0" y="591343"/>
        <a:ext cx="2571749" cy="1543050"/>
      </dsp:txXfrm>
    </dsp:sp>
    <dsp:sp modelId="{B701D2D7-D7EF-497F-816D-3517F22C0FCB}">
      <dsp:nvSpPr>
        <dsp:cNvPr id="0" name=""/>
        <dsp:cNvSpPr/>
      </dsp:nvSpPr>
      <dsp:spPr>
        <a:xfrm>
          <a:off x="2828925" y="591343"/>
          <a:ext cx="2571749" cy="1543050"/>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$1.3B in 2027</a:t>
          </a:r>
        </a:p>
      </dsp:txBody>
      <dsp:txXfrm>
        <a:off x="2828925" y="591343"/>
        <a:ext cx="2571749" cy="1543050"/>
      </dsp:txXfrm>
    </dsp:sp>
    <dsp:sp modelId="{037F78B6-3D43-4A0F-BA60-515A182D1576}">
      <dsp:nvSpPr>
        <dsp:cNvPr id="0" name=""/>
        <dsp:cNvSpPr/>
      </dsp:nvSpPr>
      <dsp:spPr>
        <a:xfrm>
          <a:off x="5657849" y="591343"/>
          <a:ext cx="2571749" cy="154305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Administers 6 regional psychiatric hospitals serving with over 4,000 individuals</a:t>
          </a:r>
        </a:p>
      </dsp:txBody>
      <dsp:txXfrm>
        <a:off x="5657849" y="591343"/>
        <a:ext cx="2571749" cy="1543050"/>
      </dsp:txXfrm>
    </dsp:sp>
    <dsp:sp modelId="{06209634-69C8-41E8-BE0D-FC8E58C85B7D}">
      <dsp:nvSpPr>
        <dsp:cNvPr id="0" name=""/>
        <dsp:cNvSpPr/>
      </dsp:nvSpPr>
      <dsp:spPr>
        <a:xfrm>
          <a:off x="1414462" y="2391569"/>
          <a:ext cx="2571749" cy="1543050"/>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Provides services to 11,000 incarcerated individuals</a:t>
          </a:r>
        </a:p>
      </dsp:txBody>
      <dsp:txXfrm>
        <a:off x="1414462" y="2391569"/>
        <a:ext cx="2571749" cy="1543050"/>
      </dsp:txXfrm>
    </dsp:sp>
    <dsp:sp modelId="{BF49FFE0-28F7-4A9E-BF9C-EA82EE726F5E}">
      <dsp:nvSpPr>
        <dsp:cNvPr id="0" name=""/>
        <dsp:cNvSpPr/>
      </dsp:nvSpPr>
      <dsp:spPr>
        <a:xfrm>
          <a:off x="4243387" y="2391569"/>
          <a:ext cx="2571749" cy="15430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Regulates more than 2,000 mental health and addiction providers</a:t>
          </a:r>
        </a:p>
      </dsp:txBody>
      <dsp:txXfrm>
        <a:off x="4243387" y="2391569"/>
        <a:ext cx="2571749" cy="1543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EF8A2-7F53-4862-A380-EFE38DD5F27C}">
      <dsp:nvSpPr>
        <dsp:cNvPr id="0" name=""/>
        <dsp:cNvSpPr/>
      </dsp:nvSpPr>
      <dsp:spPr>
        <a:xfrm>
          <a:off x="0" y="76200"/>
          <a:ext cx="8229600" cy="7765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Increase availability of timely, community-based crisis services</a:t>
          </a:r>
        </a:p>
      </dsp:txBody>
      <dsp:txXfrm>
        <a:off x="37906" y="114106"/>
        <a:ext cx="8153788" cy="700702"/>
      </dsp:txXfrm>
    </dsp:sp>
    <dsp:sp modelId="{570F2051-FA01-489E-9F66-85362DBCD014}">
      <dsp:nvSpPr>
        <dsp:cNvPr id="0" name=""/>
        <dsp:cNvSpPr/>
      </dsp:nvSpPr>
      <dsp:spPr>
        <a:xfrm>
          <a:off x="0" y="878072"/>
          <a:ext cx="8229600" cy="776514"/>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Leverage data to improve processes and patient-centered care</a:t>
          </a:r>
        </a:p>
      </dsp:txBody>
      <dsp:txXfrm>
        <a:off x="37906" y="915978"/>
        <a:ext cx="8153788" cy="700702"/>
      </dsp:txXfrm>
    </dsp:sp>
    <dsp:sp modelId="{2C97246F-5BB9-47F4-9142-4328A4194D18}">
      <dsp:nvSpPr>
        <dsp:cNvPr id="0" name=""/>
        <dsp:cNvSpPr/>
      </dsp:nvSpPr>
      <dsp:spPr>
        <a:xfrm>
          <a:off x="0" y="1694907"/>
          <a:ext cx="8229600" cy="776514"/>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Identify needs to provide resources and services to build resiliency-focused solutions</a:t>
          </a:r>
        </a:p>
      </dsp:txBody>
      <dsp:txXfrm>
        <a:off x="37906" y="1732813"/>
        <a:ext cx="8153788" cy="700702"/>
      </dsp:txXfrm>
    </dsp:sp>
    <dsp:sp modelId="{1067008D-83C1-4F0C-BCC1-35383C0A7AFF}">
      <dsp:nvSpPr>
        <dsp:cNvPr id="0" name=""/>
        <dsp:cNvSpPr/>
      </dsp:nvSpPr>
      <dsp:spPr>
        <a:xfrm>
          <a:off x="0" y="2511741"/>
          <a:ext cx="8229600" cy="776514"/>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Strengthen behavioral health workforce</a:t>
          </a:r>
        </a:p>
      </dsp:txBody>
      <dsp:txXfrm>
        <a:off x="37906" y="2549647"/>
        <a:ext cx="8153788" cy="700702"/>
      </dsp:txXfrm>
    </dsp:sp>
    <dsp:sp modelId="{4DE4EB53-8FA6-464B-A8C4-C43D78FFAF35}">
      <dsp:nvSpPr>
        <dsp:cNvPr id="0" name=""/>
        <dsp:cNvSpPr/>
      </dsp:nvSpPr>
      <dsp:spPr>
        <a:xfrm>
          <a:off x="0" y="3328575"/>
          <a:ext cx="8229600" cy="776514"/>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Increase care coordination and recovery supports</a:t>
          </a:r>
        </a:p>
      </dsp:txBody>
      <dsp:txXfrm>
        <a:off x="37906" y="3366481"/>
        <a:ext cx="8153788" cy="700702"/>
      </dsp:txXfrm>
    </dsp:sp>
    <dsp:sp modelId="{9A4854DC-D8DC-4E3F-9D35-2B80BC6198DC}">
      <dsp:nvSpPr>
        <dsp:cNvPr id="0" name=""/>
        <dsp:cNvSpPr/>
      </dsp:nvSpPr>
      <dsp:spPr>
        <a:xfrm>
          <a:off x="0" y="4145410"/>
          <a:ext cx="8229600" cy="77651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These goals and objectives include expansion of the assisted outpatient treatment program to at least five new counties, expand mobile crisis, and increase number of individuals restored to competency in an outpatient setting</a:t>
          </a:r>
        </a:p>
      </dsp:txBody>
      <dsp:txXfrm>
        <a:off x="37906" y="4183316"/>
        <a:ext cx="8153788" cy="7007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F3075-E68C-4D48-AD12-62C7C92CDD2E}">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February 11 – Joint Medicaid Oversight Committee; Office of Budget and Management</a:t>
          </a:r>
        </a:p>
      </dsp:txBody>
      <dsp:txXfrm rot="-5400000">
        <a:off x="2962656" y="205028"/>
        <a:ext cx="5209983" cy="1052927"/>
      </dsp:txXfrm>
    </dsp:sp>
    <dsp:sp modelId="{52392B7E-C2C1-4E78-AFBC-B82E0E43A9D7}">
      <dsp:nvSpPr>
        <dsp:cNvPr id="0" name=""/>
        <dsp:cNvSpPr/>
      </dsp:nvSpPr>
      <dsp:spPr>
        <a:xfrm>
          <a:off x="0" y="2209"/>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Medicaid Committee</a:t>
          </a:r>
        </a:p>
      </dsp:txBody>
      <dsp:txXfrm>
        <a:off x="71201" y="73410"/>
        <a:ext cx="2820254" cy="1316160"/>
      </dsp:txXfrm>
    </dsp:sp>
    <dsp:sp modelId="{C2B4F513-CDA3-45E4-91AB-4CCA9A6BF61B}">
      <dsp:nvSpPr>
        <dsp:cNvPr id="0" name=""/>
        <dsp:cNvSpPr/>
      </dsp:nvSpPr>
      <dsp:spPr>
        <a:xfrm rot="5400000">
          <a:off x="5012703" y="-37049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February 11 – Department of Children and Youth</a:t>
          </a:r>
        </a:p>
      </dsp:txBody>
      <dsp:txXfrm rot="-5400000">
        <a:off x="2962656" y="1736518"/>
        <a:ext cx="5209983" cy="1052927"/>
      </dsp:txXfrm>
    </dsp:sp>
    <dsp:sp modelId="{FB419725-3DCE-40FB-BB95-72EB3E2C4527}">
      <dsp:nvSpPr>
        <dsp:cNvPr id="0" name=""/>
        <dsp:cNvSpPr/>
      </dsp:nvSpPr>
      <dsp:spPr>
        <a:xfrm>
          <a:off x="0" y="1533700"/>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Children and Human Services Committee</a:t>
          </a:r>
        </a:p>
      </dsp:txBody>
      <dsp:txXfrm>
        <a:off x="71201" y="1604901"/>
        <a:ext cx="2820254" cy="1316160"/>
      </dsp:txXfrm>
    </dsp:sp>
    <dsp:sp modelId="{99A05C50-7B89-41E5-8070-3E235694F7FC}">
      <dsp:nvSpPr>
        <dsp:cNvPr id="0" name=""/>
        <dsp:cNvSpPr/>
      </dsp:nvSpPr>
      <dsp:spPr>
        <a:xfrm rot="5400000">
          <a:off x="5012703" y="1160999"/>
          <a:ext cx="1166849"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February 11 – Speech and Hearing Professionals Board; School for the Blind; School for the Deaf</a:t>
          </a:r>
        </a:p>
      </dsp:txBody>
      <dsp:txXfrm rot="-5400000">
        <a:off x="2962656" y="3268008"/>
        <a:ext cx="5209983" cy="1052927"/>
      </dsp:txXfrm>
    </dsp:sp>
    <dsp:sp modelId="{A6BE7E69-EF00-45F8-B228-165520C08E3A}">
      <dsp:nvSpPr>
        <dsp:cNvPr id="0" name=""/>
        <dsp:cNvSpPr/>
      </dsp:nvSpPr>
      <dsp:spPr>
        <a:xfrm>
          <a:off x="0" y="3065190"/>
          <a:ext cx="2962656" cy="1458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Education Committee</a:t>
          </a:r>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9CCCF-D2FB-4A09-A439-506346949905}" type="datetimeFigureOut">
              <a:rPr lang="en-US" smtClean="0"/>
              <a:t>2/11/2025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F4E22-25E7-4D0B-8FF8-3183D451B717}" type="slidenum">
              <a:rPr lang="en-US" smtClean="0"/>
              <a:t>‹#›</a:t>
            </a:fld>
            <a:endParaRPr lang="en-US"/>
          </a:p>
        </p:txBody>
      </p:sp>
    </p:spTree>
    <p:extLst>
      <p:ext uri="{BB962C8B-B14F-4D97-AF65-F5344CB8AC3E}">
        <p14:creationId xmlns:p14="http://schemas.microsoft.com/office/powerpoint/2010/main" val="208349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also select “Manage Subscriptions” and sign up or unsubscribe for multiple committees</a:t>
            </a:r>
          </a:p>
          <a:p>
            <a:endParaRPr lang="en-US" dirty="0"/>
          </a:p>
        </p:txBody>
      </p:sp>
      <p:sp>
        <p:nvSpPr>
          <p:cNvPr id="4" name="Slide Number Placeholder 3"/>
          <p:cNvSpPr>
            <a:spLocks noGrp="1"/>
          </p:cNvSpPr>
          <p:nvPr>
            <p:ph type="sldNum" sz="quarter" idx="5"/>
          </p:nvPr>
        </p:nvSpPr>
        <p:spPr/>
        <p:txBody>
          <a:bodyPr/>
          <a:lstStyle/>
          <a:p>
            <a:fld id="{4E3F4E22-25E7-4D0B-8FF8-3183D451B717}" type="slidenum">
              <a:rPr lang="en-US" smtClean="0"/>
              <a:t>29</a:t>
            </a:fld>
            <a:endParaRPr lang="en-US"/>
          </a:p>
        </p:txBody>
      </p:sp>
    </p:spTree>
    <p:extLst>
      <p:ext uri="{BB962C8B-B14F-4D97-AF65-F5344CB8AC3E}">
        <p14:creationId xmlns:p14="http://schemas.microsoft.com/office/powerpoint/2010/main" val="8013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D33B0-DAD4-47B2-AF44-781F17697F6D}" type="slidenum">
              <a:rPr lang="en-US" smtClean="0"/>
              <a:t>32</a:t>
            </a:fld>
            <a:endParaRPr lang="en-US"/>
          </a:p>
        </p:txBody>
      </p:sp>
    </p:spTree>
    <p:extLst>
      <p:ext uri="{BB962C8B-B14F-4D97-AF65-F5344CB8AC3E}">
        <p14:creationId xmlns:p14="http://schemas.microsoft.com/office/powerpoint/2010/main" val="3800299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8000" t="-5000" r="-1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152400"/>
            <a:ext cx="3733800" cy="3352800"/>
          </a:xfrm>
        </p:spPr>
        <p:txBody>
          <a:bodyPr/>
          <a:lstStyle/>
          <a:p>
            <a:r>
              <a:rPr lang="en-US" dirty="0"/>
              <a:t>Click to edit Master title style</a:t>
            </a:r>
          </a:p>
        </p:txBody>
      </p:sp>
      <p:sp>
        <p:nvSpPr>
          <p:cNvPr id="3" name="Subtitle 2"/>
          <p:cNvSpPr>
            <a:spLocks noGrp="1"/>
          </p:cNvSpPr>
          <p:nvPr>
            <p:ph type="subTitle" idx="1"/>
          </p:nvPr>
        </p:nvSpPr>
        <p:spPr>
          <a:xfrm>
            <a:off x="5181600" y="3657600"/>
            <a:ext cx="3733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dirty="0"/>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341" y="4495800"/>
            <a:ext cx="3235804" cy="1136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814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Header</a:t>
            </a:r>
          </a:p>
        </p:txBody>
      </p:sp>
      <p:sp>
        <p:nvSpPr>
          <p:cNvPr id="3" name="Content Placeholder 2"/>
          <p:cNvSpPr>
            <a:spLocks noGrp="1"/>
          </p:cNvSpPr>
          <p:nvPr>
            <p:ph idx="1" hasCustomPrompt="1"/>
          </p:nvPr>
        </p:nvSpPr>
        <p:spPr>
          <a:xfrm>
            <a:off x="628650" y="1825625"/>
            <a:ext cx="7886700" cy="4165872"/>
          </a:xfrm>
          <a:prstGeom prst="rect">
            <a:avLst/>
          </a:prstGeom>
        </p:spPr>
        <p:txBody>
          <a:bodyPr/>
          <a:lstStyle>
            <a:lvl1pPr>
              <a:defRPr baseline="0"/>
            </a:lvl1pPr>
          </a:lstStyle>
          <a:p>
            <a:pPr lvl="0"/>
            <a:r>
              <a:rPr lang="en-US" dirty="0"/>
              <a:t>List –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0687" y="6087291"/>
            <a:ext cx="1799142" cy="606013"/>
          </a:xfrm>
          <a:prstGeom prst="rect">
            <a:avLst/>
          </a:prstGeom>
        </p:spPr>
      </p:pic>
    </p:spTree>
    <p:extLst>
      <p:ext uri="{BB962C8B-B14F-4D97-AF65-F5344CB8AC3E}">
        <p14:creationId xmlns:p14="http://schemas.microsoft.com/office/powerpoint/2010/main" val="259863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80114" y="853440"/>
            <a:ext cx="4278086" cy="2656523"/>
          </a:xfrm>
          <a:prstGeom prst="rect">
            <a:avLst/>
          </a:prstGeom>
        </p:spPr>
        <p:txBody>
          <a:bodyPr anchor="b"/>
          <a:lstStyle>
            <a:lvl1pPr algn="ctr">
              <a:defRPr sz="6000"/>
            </a:lvl1pPr>
          </a:lstStyle>
          <a:p>
            <a:r>
              <a:rPr lang="en-US" dirty="0"/>
              <a:t>Title</a:t>
            </a:r>
          </a:p>
        </p:txBody>
      </p:sp>
    </p:spTree>
    <p:extLst>
      <p:ext uri="{BB962C8B-B14F-4D97-AF65-F5344CB8AC3E}">
        <p14:creationId xmlns:p14="http://schemas.microsoft.com/office/powerpoint/2010/main" val="224186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dirty="0"/>
          </a:p>
        </p:txBody>
      </p:sp>
      <p:pic>
        <p:nvPicPr>
          <p:cNvPr id="7" name="Picture 6"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244053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5A05F-BD3E-4FBB-9AA9-DCADAEBA7EB3}" type="slidenum">
              <a:rPr lang="en-US" smtClean="0"/>
              <a:t>‹#›</a:t>
            </a:fld>
            <a:endParaRPr lang="en-US" dirty="0"/>
          </a:p>
        </p:txBody>
      </p:sp>
      <p:pic>
        <p:nvPicPr>
          <p:cNvPr id="7" name="Picture 6"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158286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dirty="0"/>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92286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5A05F-BD3E-4FBB-9AA9-DCADAEBA7EB3}" type="slidenum">
              <a:rPr lang="en-US" smtClean="0"/>
              <a:t>‹#›</a:t>
            </a:fld>
            <a:endParaRPr lang="en-US" dirty="0"/>
          </a:p>
        </p:txBody>
      </p:sp>
      <p:pic>
        <p:nvPicPr>
          <p:cNvPr id="10" name="Picture 9"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418130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5A05F-BD3E-4FBB-9AA9-DCADAEBA7EB3}" type="slidenum">
              <a:rPr lang="en-US" smtClean="0"/>
              <a:t>‹#›</a:t>
            </a:fld>
            <a:endParaRPr lang="en-US" dirty="0"/>
          </a:p>
        </p:txBody>
      </p:sp>
      <p:pic>
        <p:nvPicPr>
          <p:cNvPr id="6" name="Picture 5"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118664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5A05F-BD3E-4FBB-9AA9-DCADAEBA7EB3}" type="slidenum">
              <a:rPr lang="en-US" smtClean="0"/>
              <a:t>‹#›</a:t>
            </a:fld>
            <a:endParaRPr lang="en-US" dirty="0"/>
          </a:p>
        </p:txBody>
      </p:sp>
      <p:pic>
        <p:nvPicPr>
          <p:cNvPr id="5" name="Picture 4"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422328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dirty="0"/>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3472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762000" y="609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62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D2AEF4-7818-4F00-BA3B-31FFE45E674C}"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5A05F-BD3E-4FBB-9AA9-DCADAEBA7EB3}" type="slidenum">
              <a:rPr lang="en-US" smtClean="0"/>
              <a:t>‹#›</a:t>
            </a:fld>
            <a:endParaRPr lang="en-US" dirty="0"/>
          </a:p>
        </p:txBody>
      </p:sp>
      <p:pic>
        <p:nvPicPr>
          <p:cNvPr id="8" name="Picture 7" descr="An arrow points to the right, symbolizing forward progress beside the words Disability Rights Ohio." title="Disability Rights Ohi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4126" y="457200"/>
            <a:ext cx="2168770" cy="762000"/>
          </a:xfrm>
          <a:prstGeom prst="rect">
            <a:avLst/>
          </a:prstGeom>
        </p:spPr>
      </p:pic>
    </p:spTree>
    <p:extLst>
      <p:ext uri="{BB962C8B-B14F-4D97-AF65-F5344CB8AC3E}">
        <p14:creationId xmlns:p14="http://schemas.microsoft.com/office/powerpoint/2010/main" val="204354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943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2AEF4-7818-4F00-BA3B-31FFE45E674C}" type="datetimeFigureOut">
              <a:rPr lang="en-US" smtClean="0"/>
              <a:t>2/11/2025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5A05F-BD3E-4FBB-9AA9-DCADAEBA7EB3}" type="slidenum">
              <a:rPr lang="en-US" smtClean="0"/>
              <a:t>‹#›</a:t>
            </a:fld>
            <a:endParaRPr lang="en-US" dirty="0"/>
          </a:p>
        </p:txBody>
      </p:sp>
    </p:spTree>
    <p:extLst>
      <p:ext uri="{BB962C8B-B14F-4D97-AF65-F5344CB8AC3E}">
        <p14:creationId xmlns:p14="http://schemas.microsoft.com/office/powerpoint/2010/main" val="2444167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0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8674"/>
      </p:ext>
    </p:extLst>
  </p:cSld>
  <p:clrMap bg1="lt1" tx1="dk1" bg2="lt2" tx2="dk2" accent1="accent1" accent2="accent2" accent3="accent3" accent4="accent4" accent5="accent5" accent6="accent6" hlink="hlink" folHlink="folHlink"/>
  <p:sldLayoutIdLst>
    <p:sldLayoutId id="2147483660"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8584" y="1295400"/>
            <a:ext cx="4749085" cy="1626153"/>
          </a:xfrm>
        </p:spPr>
        <p:txBody>
          <a:bodyPr/>
          <a:lstStyle/>
          <a:p>
            <a:r>
              <a:rPr lang="en-US" sz="4800" dirty="0"/>
              <a:t>DRO Friday Budget Briefing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725" y="5538652"/>
            <a:ext cx="2290372" cy="771476"/>
          </a:xfrm>
          <a:prstGeom prst="rect">
            <a:avLst/>
          </a:prstGeom>
        </p:spPr>
      </p:pic>
    </p:spTree>
    <p:extLst>
      <p:ext uri="{BB962C8B-B14F-4D97-AF65-F5344CB8AC3E}">
        <p14:creationId xmlns:p14="http://schemas.microsoft.com/office/powerpoint/2010/main" val="167270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DD41-A39A-8EF0-9B81-19C6AA2DB505}"/>
              </a:ext>
            </a:extLst>
          </p:cNvPr>
          <p:cNvSpPr>
            <a:spLocks noGrp="1"/>
          </p:cNvSpPr>
          <p:nvPr>
            <p:ph type="title"/>
          </p:nvPr>
        </p:nvSpPr>
        <p:spPr/>
        <p:txBody>
          <a:bodyPr/>
          <a:lstStyle/>
          <a:p>
            <a:r>
              <a:rPr lang="en-US" dirty="0"/>
              <a:t>Budget Overview - GRF</a:t>
            </a:r>
          </a:p>
        </p:txBody>
      </p:sp>
      <p:pic>
        <p:nvPicPr>
          <p:cNvPr id="4" name="Picture 3" descr="A pie chart with numbers and a diagram">
            <a:extLst>
              <a:ext uri="{FF2B5EF4-FFF2-40B4-BE49-F238E27FC236}">
                <a16:creationId xmlns:a16="http://schemas.microsoft.com/office/drawing/2014/main" id="{3BC4367C-084E-08EE-B737-58FED48B9BE4}"/>
              </a:ext>
            </a:extLst>
          </p:cNvPr>
          <p:cNvPicPr>
            <a:picLocks noChangeAspect="1"/>
          </p:cNvPicPr>
          <p:nvPr/>
        </p:nvPicPr>
        <p:blipFill rotWithShape="1">
          <a:blip r:embed="rId2">
            <a:extLst>
              <a:ext uri="{28A0092B-C50C-407E-A947-70E740481C1C}">
                <a14:useLocalDpi xmlns:a14="http://schemas.microsoft.com/office/drawing/2010/main" val="0"/>
              </a:ext>
            </a:extLst>
          </a:blip>
          <a:srcRect b="42222"/>
          <a:stretch/>
        </p:blipFill>
        <p:spPr>
          <a:xfrm>
            <a:off x="416677" y="1676400"/>
            <a:ext cx="8310646" cy="4788746"/>
          </a:xfrm>
          <a:prstGeom prst="rect">
            <a:avLst/>
          </a:prstGeom>
        </p:spPr>
      </p:pic>
    </p:spTree>
    <p:extLst>
      <p:ext uri="{BB962C8B-B14F-4D97-AF65-F5344CB8AC3E}">
        <p14:creationId xmlns:p14="http://schemas.microsoft.com/office/powerpoint/2010/main" val="354771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2780-249F-557A-90C3-0C98C79F8DD3}"/>
              </a:ext>
            </a:extLst>
          </p:cNvPr>
          <p:cNvSpPr>
            <a:spLocks noGrp="1"/>
          </p:cNvSpPr>
          <p:nvPr>
            <p:ph type="title"/>
          </p:nvPr>
        </p:nvSpPr>
        <p:spPr/>
        <p:txBody>
          <a:bodyPr/>
          <a:lstStyle/>
          <a:p>
            <a:r>
              <a:rPr lang="en-US" dirty="0"/>
              <a:t>Budget Overview - GRF</a:t>
            </a:r>
          </a:p>
        </p:txBody>
      </p:sp>
      <p:pic>
        <p:nvPicPr>
          <p:cNvPr id="4" name="Picture 3" descr="A pie chart with numbers and a diagram">
            <a:extLst>
              <a:ext uri="{FF2B5EF4-FFF2-40B4-BE49-F238E27FC236}">
                <a16:creationId xmlns:a16="http://schemas.microsoft.com/office/drawing/2014/main" id="{8DBA7C19-5A1D-F858-FF88-E0ECE22ADC65}"/>
              </a:ext>
            </a:extLst>
          </p:cNvPr>
          <p:cNvPicPr>
            <a:picLocks noChangeAspect="1"/>
          </p:cNvPicPr>
          <p:nvPr/>
        </p:nvPicPr>
        <p:blipFill rotWithShape="1">
          <a:blip r:embed="rId2">
            <a:extLst>
              <a:ext uri="{28A0092B-C50C-407E-A947-70E740481C1C}">
                <a14:useLocalDpi xmlns:a14="http://schemas.microsoft.com/office/drawing/2010/main" val="0"/>
              </a:ext>
            </a:extLst>
          </a:blip>
          <a:srcRect l="6784" t="55556" r="6784"/>
          <a:stretch/>
        </p:blipFill>
        <p:spPr>
          <a:xfrm>
            <a:off x="495300" y="2209800"/>
            <a:ext cx="8153400" cy="4181231"/>
          </a:xfrm>
          <a:prstGeom prst="rect">
            <a:avLst/>
          </a:prstGeom>
        </p:spPr>
      </p:pic>
    </p:spTree>
    <p:extLst>
      <p:ext uri="{BB962C8B-B14F-4D97-AF65-F5344CB8AC3E}">
        <p14:creationId xmlns:p14="http://schemas.microsoft.com/office/powerpoint/2010/main" val="55143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08F6-BE84-DD46-1F07-4C097F5A4817}"/>
              </a:ext>
            </a:extLst>
          </p:cNvPr>
          <p:cNvSpPr>
            <a:spLocks noGrp="1"/>
          </p:cNvSpPr>
          <p:nvPr>
            <p:ph type="title"/>
          </p:nvPr>
        </p:nvSpPr>
        <p:spPr/>
        <p:txBody>
          <a:bodyPr/>
          <a:lstStyle/>
          <a:p>
            <a:r>
              <a:rPr lang="en-US" dirty="0"/>
              <a:t>Budget Highlights</a:t>
            </a:r>
          </a:p>
        </p:txBody>
      </p:sp>
      <p:sp>
        <p:nvSpPr>
          <p:cNvPr id="3" name="Content Placeholder 6">
            <a:extLst>
              <a:ext uri="{FF2B5EF4-FFF2-40B4-BE49-F238E27FC236}">
                <a16:creationId xmlns:a16="http://schemas.microsoft.com/office/drawing/2014/main" id="{F0BD1627-22CB-3879-E40B-84ACEEB82EE3}"/>
              </a:ext>
            </a:extLst>
          </p:cNvPr>
          <p:cNvSpPr txBox="1">
            <a:spLocks/>
          </p:cNvSpPr>
          <p:nvPr/>
        </p:nvSpPr>
        <p:spPr>
          <a:xfrm>
            <a:off x="457198" y="4740446"/>
            <a:ext cx="8077199" cy="1868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t>Ohio’s Children; Ohio’s People and Workforce; Ohio’s Communities</a:t>
            </a:r>
          </a:p>
          <a:p>
            <a:endParaRPr lang="en-US" dirty="0"/>
          </a:p>
        </p:txBody>
      </p:sp>
      <p:pic>
        <p:nvPicPr>
          <p:cNvPr id="4" name="Picture 3" descr="A red and blue logo">
            <a:extLst>
              <a:ext uri="{FF2B5EF4-FFF2-40B4-BE49-F238E27FC236}">
                <a16:creationId xmlns:a16="http://schemas.microsoft.com/office/drawing/2014/main" id="{4B9E60A1-6B3F-5CBE-253D-F38760C41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27" y="1989842"/>
            <a:ext cx="5515745" cy="2524477"/>
          </a:xfrm>
          <a:prstGeom prst="rect">
            <a:avLst/>
          </a:prstGeom>
        </p:spPr>
      </p:pic>
    </p:spTree>
    <p:extLst>
      <p:ext uri="{BB962C8B-B14F-4D97-AF65-F5344CB8AC3E}">
        <p14:creationId xmlns:p14="http://schemas.microsoft.com/office/powerpoint/2010/main" val="206106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D2B5-A61D-E547-C84D-DEAC260D53BB}"/>
              </a:ext>
            </a:extLst>
          </p:cNvPr>
          <p:cNvSpPr>
            <a:spLocks noGrp="1"/>
          </p:cNvSpPr>
          <p:nvPr>
            <p:ph type="title"/>
          </p:nvPr>
        </p:nvSpPr>
        <p:spPr/>
        <p:txBody>
          <a:bodyPr/>
          <a:lstStyle/>
          <a:p>
            <a:r>
              <a:rPr lang="en-US" dirty="0"/>
              <a:t>Department of Medicaid </a:t>
            </a:r>
          </a:p>
        </p:txBody>
      </p:sp>
      <p:pic>
        <p:nvPicPr>
          <p:cNvPr id="4" name="Picture 3" descr="A graph of a graph showing the amount of money in the united states&#10;&#10;Description automatically generated with medium confidence">
            <a:extLst>
              <a:ext uri="{FF2B5EF4-FFF2-40B4-BE49-F238E27FC236}">
                <a16:creationId xmlns:a16="http://schemas.microsoft.com/office/drawing/2014/main" id="{9A2CEBDC-DD49-41FE-A95F-0E697DB85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39" y="1524000"/>
            <a:ext cx="8290921" cy="4525962"/>
          </a:xfrm>
          <a:prstGeom prst="rect">
            <a:avLst/>
          </a:prstGeom>
        </p:spPr>
      </p:pic>
    </p:spTree>
    <p:extLst>
      <p:ext uri="{BB962C8B-B14F-4D97-AF65-F5344CB8AC3E}">
        <p14:creationId xmlns:p14="http://schemas.microsoft.com/office/powerpoint/2010/main" val="248179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0A1D-06C8-7224-3D6F-3218177FBD96}"/>
              </a:ext>
            </a:extLst>
          </p:cNvPr>
          <p:cNvSpPr>
            <a:spLocks noGrp="1"/>
          </p:cNvSpPr>
          <p:nvPr>
            <p:ph type="title"/>
          </p:nvPr>
        </p:nvSpPr>
        <p:spPr/>
        <p:txBody>
          <a:bodyPr/>
          <a:lstStyle/>
          <a:p>
            <a:r>
              <a:rPr lang="en-US" dirty="0"/>
              <a:t>Department of Medicaid</a:t>
            </a:r>
          </a:p>
        </p:txBody>
      </p:sp>
      <p:pic>
        <p:nvPicPr>
          <p:cNvPr id="4" name="Picture 3" descr="A table with blue and white text">
            <a:extLst>
              <a:ext uri="{FF2B5EF4-FFF2-40B4-BE49-F238E27FC236}">
                <a16:creationId xmlns:a16="http://schemas.microsoft.com/office/drawing/2014/main" id="{1D96AA0A-6AE1-8802-C041-EFC6B12A8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09" y="1981200"/>
            <a:ext cx="8754782" cy="4043576"/>
          </a:xfrm>
          <a:prstGeom prst="rect">
            <a:avLst/>
          </a:prstGeom>
        </p:spPr>
      </p:pic>
    </p:spTree>
    <p:extLst>
      <p:ext uri="{BB962C8B-B14F-4D97-AF65-F5344CB8AC3E}">
        <p14:creationId xmlns:p14="http://schemas.microsoft.com/office/powerpoint/2010/main" val="207702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0A1D-06C8-7224-3D6F-3218177FBD96}"/>
              </a:ext>
            </a:extLst>
          </p:cNvPr>
          <p:cNvSpPr>
            <a:spLocks noGrp="1"/>
          </p:cNvSpPr>
          <p:nvPr>
            <p:ph type="title"/>
          </p:nvPr>
        </p:nvSpPr>
        <p:spPr>
          <a:xfrm>
            <a:off x="457200" y="274638"/>
            <a:ext cx="5943600" cy="1143000"/>
          </a:xfrm>
        </p:spPr>
        <p:txBody>
          <a:bodyPr anchor="ctr">
            <a:normAutofit fontScale="90000"/>
          </a:bodyPr>
          <a:lstStyle/>
          <a:p>
            <a:r>
              <a:rPr lang="en-US" dirty="0"/>
              <a:t>Department of Medicaid Overview</a:t>
            </a:r>
          </a:p>
        </p:txBody>
      </p:sp>
      <p:graphicFrame>
        <p:nvGraphicFramePr>
          <p:cNvPr id="5" name="Content Placeholder 2">
            <a:extLst>
              <a:ext uri="{FF2B5EF4-FFF2-40B4-BE49-F238E27FC236}">
                <a16:creationId xmlns:a16="http://schemas.microsoft.com/office/drawing/2014/main" id="{259EED3E-A3C3-5E9C-F675-A627A28259AD}"/>
              </a:ext>
            </a:extLst>
          </p:cNvPr>
          <p:cNvGraphicFramePr>
            <a:graphicFrameLocks noGrp="1"/>
          </p:cNvGraphicFramePr>
          <p:nvPr>
            <p:ph idx="1"/>
            <p:extLst>
              <p:ext uri="{D42A27DB-BD31-4B8C-83A1-F6EECF244321}">
                <p14:modId xmlns:p14="http://schemas.microsoft.com/office/powerpoint/2010/main" val="29175397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12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FF83-7F60-3B21-FC53-3BC1063703A1}"/>
              </a:ext>
            </a:extLst>
          </p:cNvPr>
          <p:cNvSpPr>
            <a:spLocks noGrp="1"/>
          </p:cNvSpPr>
          <p:nvPr>
            <p:ph type="title"/>
          </p:nvPr>
        </p:nvSpPr>
        <p:spPr/>
        <p:txBody>
          <a:bodyPr/>
          <a:lstStyle/>
          <a:p>
            <a:r>
              <a:rPr lang="en-US" sz="3600" dirty="0"/>
              <a:t>Department of Developmental Disabilities (DODD) Overview</a:t>
            </a:r>
          </a:p>
        </p:txBody>
      </p:sp>
      <p:graphicFrame>
        <p:nvGraphicFramePr>
          <p:cNvPr id="4" name="Content Placeholder 3">
            <a:extLst>
              <a:ext uri="{FF2B5EF4-FFF2-40B4-BE49-F238E27FC236}">
                <a16:creationId xmlns:a16="http://schemas.microsoft.com/office/drawing/2014/main" id="{E3BEC642-84C4-7C49-D7C8-EA0C54FFB78B}"/>
              </a:ext>
            </a:extLst>
          </p:cNvPr>
          <p:cNvGraphicFramePr>
            <a:graphicFrameLocks noGrp="1"/>
          </p:cNvGraphicFramePr>
          <p:nvPr>
            <p:ph idx="1"/>
            <p:extLst>
              <p:ext uri="{D42A27DB-BD31-4B8C-83A1-F6EECF244321}">
                <p14:modId xmlns:p14="http://schemas.microsoft.com/office/powerpoint/2010/main" val="20700747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46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DB55-9234-E246-5F7D-47DB897881A8}"/>
              </a:ext>
            </a:extLst>
          </p:cNvPr>
          <p:cNvSpPr>
            <a:spLocks noGrp="1"/>
          </p:cNvSpPr>
          <p:nvPr>
            <p:ph type="title"/>
          </p:nvPr>
        </p:nvSpPr>
        <p:spPr/>
        <p:txBody>
          <a:bodyPr/>
          <a:lstStyle/>
          <a:p>
            <a:r>
              <a:rPr lang="en-US" dirty="0"/>
              <a:t>DODD </a:t>
            </a:r>
          </a:p>
        </p:txBody>
      </p:sp>
      <p:pic>
        <p:nvPicPr>
          <p:cNvPr id="5" name="Content Placeholder 4" descr="A graph showing the rise of a number of individuals">
            <a:extLst>
              <a:ext uri="{FF2B5EF4-FFF2-40B4-BE49-F238E27FC236}">
                <a16:creationId xmlns:a16="http://schemas.microsoft.com/office/drawing/2014/main" id="{252B483E-CFBF-AEDB-9D04-488250B487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643" y="1981200"/>
            <a:ext cx="8446713" cy="4343400"/>
          </a:xfrm>
        </p:spPr>
      </p:pic>
    </p:spTree>
    <p:extLst>
      <p:ext uri="{BB962C8B-B14F-4D97-AF65-F5344CB8AC3E}">
        <p14:creationId xmlns:p14="http://schemas.microsoft.com/office/powerpoint/2010/main" val="228664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D2FA-A7A5-9820-4C97-AF4634E3D8EE}"/>
              </a:ext>
            </a:extLst>
          </p:cNvPr>
          <p:cNvSpPr>
            <a:spLocks noGrp="1"/>
          </p:cNvSpPr>
          <p:nvPr>
            <p:ph type="title"/>
          </p:nvPr>
        </p:nvSpPr>
        <p:spPr/>
        <p:txBody>
          <a:bodyPr/>
          <a:lstStyle/>
          <a:p>
            <a:r>
              <a:rPr lang="en-US" sz="3600" dirty="0"/>
              <a:t>DODD Goals and Objectives</a:t>
            </a:r>
          </a:p>
        </p:txBody>
      </p:sp>
      <p:graphicFrame>
        <p:nvGraphicFramePr>
          <p:cNvPr id="4" name="Content Placeholder 3">
            <a:extLst>
              <a:ext uri="{FF2B5EF4-FFF2-40B4-BE49-F238E27FC236}">
                <a16:creationId xmlns:a16="http://schemas.microsoft.com/office/drawing/2014/main" id="{C0E846AE-7178-70A2-803F-C45F8BE76710}"/>
              </a:ext>
            </a:extLst>
          </p:cNvPr>
          <p:cNvGraphicFramePr>
            <a:graphicFrameLocks noGrp="1"/>
          </p:cNvGraphicFramePr>
          <p:nvPr>
            <p:ph idx="1"/>
            <p:extLst>
              <p:ext uri="{D42A27DB-BD31-4B8C-83A1-F6EECF244321}">
                <p14:modId xmlns:p14="http://schemas.microsoft.com/office/powerpoint/2010/main" val="22362762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83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C69E-AB19-2260-1E20-3B0082796BF4}"/>
              </a:ext>
            </a:extLst>
          </p:cNvPr>
          <p:cNvSpPr>
            <a:spLocks noGrp="1"/>
          </p:cNvSpPr>
          <p:nvPr>
            <p:ph type="title"/>
          </p:nvPr>
        </p:nvSpPr>
        <p:spPr/>
        <p:txBody>
          <a:bodyPr/>
          <a:lstStyle/>
          <a:p>
            <a:r>
              <a:rPr lang="en-US" dirty="0"/>
              <a:t>DODD Key Line Items</a:t>
            </a:r>
          </a:p>
        </p:txBody>
      </p:sp>
      <p:graphicFrame>
        <p:nvGraphicFramePr>
          <p:cNvPr id="4" name="Content Placeholder 3">
            <a:extLst>
              <a:ext uri="{FF2B5EF4-FFF2-40B4-BE49-F238E27FC236}">
                <a16:creationId xmlns:a16="http://schemas.microsoft.com/office/drawing/2014/main" id="{4BF1627D-6149-2813-E3E3-22ECF4A02782}"/>
              </a:ext>
            </a:extLst>
          </p:cNvPr>
          <p:cNvGraphicFramePr>
            <a:graphicFrameLocks noGrp="1"/>
          </p:cNvGraphicFramePr>
          <p:nvPr>
            <p:ph idx="1"/>
            <p:extLst>
              <p:ext uri="{D42A27DB-BD31-4B8C-83A1-F6EECF244321}">
                <p14:modId xmlns:p14="http://schemas.microsoft.com/office/powerpoint/2010/main" val="56338496"/>
              </p:ext>
            </p:extLst>
          </p:nvPr>
        </p:nvGraphicFramePr>
        <p:xfrm>
          <a:off x="609600" y="1905000"/>
          <a:ext cx="7924799" cy="4267202"/>
        </p:xfrm>
        <a:graphic>
          <a:graphicData uri="http://schemas.openxmlformats.org/drawingml/2006/table">
            <a:tbl>
              <a:tblPr firstRow="1" firstCol="1" bandRow="1">
                <a:tableStyleId>{5C22544A-7EE6-4342-B048-85BDC9FD1C3A}</a:tableStyleId>
              </a:tblPr>
              <a:tblGrid>
                <a:gridCol w="687106">
                  <a:extLst>
                    <a:ext uri="{9D8B030D-6E8A-4147-A177-3AD203B41FA5}">
                      <a16:colId xmlns:a16="http://schemas.microsoft.com/office/drawing/2014/main" val="1273196095"/>
                    </a:ext>
                  </a:extLst>
                </a:gridCol>
                <a:gridCol w="883295">
                  <a:extLst>
                    <a:ext uri="{9D8B030D-6E8A-4147-A177-3AD203B41FA5}">
                      <a16:colId xmlns:a16="http://schemas.microsoft.com/office/drawing/2014/main" val="4040607979"/>
                    </a:ext>
                  </a:extLst>
                </a:gridCol>
                <a:gridCol w="2521164">
                  <a:extLst>
                    <a:ext uri="{9D8B030D-6E8A-4147-A177-3AD203B41FA5}">
                      <a16:colId xmlns:a16="http://schemas.microsoft.com/office/drawing/2014/main" val="30775253"/>
                    </a:ext>
                  </a:extLst>
                </a:gridCol>
                <a:gridCol w="852224">
                  <a:extLst>
                    <a:ext uri="{9D8B030D-6E8A-4147-A177-3AD203B41FA5}">
                      <a16:colId xmlns:a16="http://schemas.microsoft.com/office/drawing/2014/main" val="3760744116"/>
                    </a:ext>
                  </a:extLst>
                </a:gridCol>
                <a:gridCol w="1063506">
                  <a:extLst>
                    <a:ext uri="{9D8B030D-6E8A-4147-A177-3AD203B41FA5}">
                      <a16:colId xmlns:a16="http://schemas.microsoft.com/office/drawing/2014/main" val="1773390498"/>
                    </a:ext>
                  </a:extLst>
                </a:gridCol>
                <a:gridCol w="852224">
                  <a:extLst>
                    <a:ext uri="{9D8B030D-6E8A-4147-A177-3AD203B41FA5}">
                      <a16:colId xmlns:a16="http://schemas.microsoft.com/office/drawing/2014/main" val="1586024505"/>
                    </a:ext>
                  </a:extLst>
                </a:gridCol>
                <a:gridCol w="1065280">
                  <a:extLst>
                    <a:ext uri="{9D8B030D-6E8A-4147-A177-3AD203B41FA5}">
                      <a16:colId xmlns:a16="http://schemas.microsoft.com/office/drawing/2014/main" val="3199961124"/>
                    </a:ext>
                  </a:extLst>
                </a:gridCol>
              </a:tblGrid>
              <a:tr h="705770">
                <a:tc>
                  <a:txBody>
                    <a:bodyPr/>
                    <a:lstStyle/>
                    <a:p>
                      <a:pPr marL="0" marR="0">
                        <a:lnSpc>
                          <a:spcPct val="107000"/>
                        </a:lnSpc>
                        <a:spcBef>
                          <a:spcPts val="0"/>
                        </a:spcBef>
                        <a:spcAft>
                          <a:spcPts val="0"/>
                        </a:spcAft>
                      </a:pPr>
                      <a:r>
                        <a:rPr lang="en-US" sz="1800" kern="100">
                          <a:effectLst/>
                        </a:rPr>
                        <a:t>Fund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ALI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Name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2026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Change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2027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Change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3613551"/>
                  </a:ext>
                </a:extLst>
              </a:tr>
              <a:tr h="1444122">
                <a:tc>
                  <a:txBody>
                    <a:bodyPr/>
                    <a:lstStyle/>
                    <a:p>
                      <a:pPr marL="0" marR="0">
                        <a:lnSpc>
                          <a:spcPct val="107000"/>
                        </a:lnSpc>
                        <a:spcBef>
                          <a:spcPts val="0"/>
                        </a:spcBef>
                        <a:spcAft>
                          <a:spcPts val="0"/>
                        </a:spcAft>
                      </a:pPr>
                      <a:r>
                        <a:rPr lang="en-US" sz="1800" kern="100">
                          <a:effectLst/>
                        </a:rPr>
                        <a:t>5Z10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653624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County Board Waiver Match</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$688M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21.4%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$752M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9.3%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035582"/>
                  </a:ext>
                </a:extLst>
              </a:tr>
              <a:tr h="705770">
                <a:tc>
                  <a:txBody>
                    <a:bodyPr/>
                    <a:lstStyle/>
                    <a:p>
                      <a:pPr marL="0" marR="0">
                        <a:lnSpc>
                          <a:spcPct val="107000"/>
                        </a:lnSpc>
                        <a:spcBef>
                          <a:spcPts val="0"/>
                        </a:spcBef>
                        <a:spcAft>
                          <a:spcPts val="0"/>
                        </a:spcAft>
                      </a:pPr>
                      <a:r>
                        <a:rPr lang="en-US" sz="1800" kern="100">
                          <a:effectLst/>
                        </a:rPr>
                        <a:t>3A40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653654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Medicaid Services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$3.3B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9.5%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$3.5B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526561"/>
                  </a:ext>
                </a:extLst>
              </a:tr>
              <a:tr h="705770">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653407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Medicaid Services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$1.1B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12.2%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$1.1B</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9706908"/>
                  </a:ext>
                </a:extLst>
              </a:tr>
              <a:tr h="705770">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322422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Multi System Youth</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$5M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$5M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0152420"/>
                  </a:ext>
                </a:extLst>
              </a:tr>
            </a:tbl>
          </a:graphicData>
        </a:graphic>
      </p:graphicFrame>
    </p:spTree>
    <p:extLst>
      <p:ext uri="{BB962C8B-B14F-4D97-AF65-F5344CB8AC3E}">
        <p14:creationId xmlns:p14="http://schemas.microsoft.com/office/powerpoint/2010/main" val="335392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E8724-4356-4584-A214-EB9E36591614}"/>
              </a:ext>
            </a:extLst>
          </p:cNvPr>
          <p:cNvSpPr>
            <a:spLocks noGrp="1"/>
          </p:cNvSpPr>
          <p:nvPr>
            <p:ph type="title"/>
          </p:nvPr>
        </p:nvSpPr>
        <p:spPr/>
        <p:txBody>
          <a:bodyPr/>
          <a:lstStyle/>
          <a:p>
            <a:r>
              <a:rPr lang="en-US" dirty="0"/>
              <a:t>2026 – 2027 Biennial Budget</a:t>
            </a:r>
          </a:p>
        </p:txBody>
      </p:sp>
      <p:sp>
        <p:nvSpPr>
          <p:cNvPr id="7" name="Content Placeholder 6">
            <a:extLst>
              <a:ext uri="{FF2B5EF4-FFF2-40B4-BE49-F238E27FC236}">
                <a16:creationId xmlns:a16="http://schemas.microsoft.com/office/drawing/2014/main" id="{05D62E0D-CAF1-4959-2288-A2219C017214}"/>
              </a:ext>
            </a:extLst>
          </p:cNvPr>
          <p:cNvSpPr>
            <a:spLocks noGrp="1"/>
          </p:cNvSpPr>
          <p:nvPr>
            <p:ph sz="half" idx="1"/>
          </p:nvPr>
        </p:nvSpPr>
        <p:spPr>
          <a:xfrm>
            <a:off x="533400" y="4731804"/>
            <a:ext cx="8077199" cy="1868840"/>
          </a:xfrm>
        </p:spPr>
        <p:txBody>
          <a:bodyPr/>
          <a:lstStyle/>
          <a:p>
            <a:pPr marL="0" indent="0" algn="ctr">
              <a:buNone/>
            </a:pPr>
            <a:r>
              <a:rPr lang="en-US" dirty="0"/>
              <a:t>Ohio’s Children; Ohio’s People and Workforce; Ohio’s Communities</a:t>
            </a:r>
          </a:p>
          <a:p>
            <a:endParaRPr lang="en-US" dirty="0"/>
          </a:p>
        </p:txBody>
      </p:sp>
      <p:pic>
        <p:nvPicPr>
          <p:cNvPr id="4" name="Picture 3" descr="A red and blue logo">
            <a:extLst>
              <a:ext uri="{FF2B5EF4-FFF2-40B4-BE49-F238E27FC236}">
                <a16:creationId xmlns:a16="http://schemas.microsoft.com/office/drawing/2014/main" id="{DC160D3C-AF03-6A72-C9DD-A5A14C2D8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329" y="1981200"/>
            <a:ext cx="5515745" cy="2524477"/>
          </a:xfrm>
          <a:prstGeom prst="rect">
            <a:avLst/>
          </a:prstGeom>
        </p:spPr>
      </p:pic>
    </p:spTree>
    <p:extLst>
      <p:ext uri="{BB962C8B-B14F-4D97-AF65-F5344CB8AC3E}">
        <p14:creationId xmlns:p14="http://schemas.microsoft.com/office/powerpoint/2010/main" val="3685521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7A63-97C7-B8F6-E9EC-2DAEE3CAB28B}"/>
              </a:ext>
            </a:extLst>
          </p:cNvPr>
          <p:cNvSpPr>
            <a:spLocks noGrp="1"/>
          </p:cNvSpPr>
          <p:nvPr>
            <p:ph type="title"/>
          </p:nvPr>
        </p:nvSpPr>
        <p:spPr/>
        <p:txBody>
          <a:bodyPr/>
          <a:lstStyle/>
          <a:p>
            <a:r>
              <a:rPr lang="en-US" sz="3600" dirty="0"/>
              <a:t>Opportunities for Ohioans with Disabilities (OOD) Overview</a:t>
            </a:r>
          </a:p>
        </p:txBody>
      </p:sp>
      <p:graphicFrame>
        <p:nvGraphicFramePr>
          <p:cNvPr id="4" name="Content Placeholder 3">
            <a:extLst>
              <a:ext uri="{FF2B5EF4-FFF2-40B4-BE49-F238E27FC236}">
                <a16:creationId xmlns:a16="http://schemas.microsoft.com/office/drawing/2014/main" id="{02825B0E-03D8-DD32-14C4-3698788C22CB}"/>
              </a:ext>
            </a:extLst>
          </p:cNvPr>
          <p:cNvGraphicFramePr>
            <a:graphicFrameLocks noGrp="1"/>
          </p:cNvGraphicFramePr>
          <p:nvPr>
            <p:ph idx="1"/>
            <p:extLst>
              <p:ext uri="{D42A27DB-BD31-4B8C-83A1-F6EECF244321}">
                <p14:modId xmlns:p14="http://schemas.microsoft.com/office/powerpoint/2010/main" val="38494169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00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AA5C-1A19-281E-2096-574E5B4A6B44}"/>
              </a:ext>
            </a:extLst>
          </p:cNvPr>
          <p:cNvSpPr>
            <a:spLocks noGrp="1"/>
          </p:cNvSpPr>
          <p:nvPr>
            <p:ph type="title"/>
          </p:nvPr>
        </p:nvSpPr>
        <p:spPr/>
        <p:txBody>
          <a:bodyPr/>
          <a:lstStyle/>
          <a:p>
            <a:r>
              <a:rPr lang="en-US" dirty="0"/>
              <a:t>OOD</a:t>
            </a:r>
          </a:p>
        </p:txBody>
      </p:sp>
      <p:pic>
        <p:nvPicPr>
          <p:cNvPr id="5" name="Content Placeholder 4" descr="A graph of disability recovery&#10;&#10;Description automatically generated with medium confidence">
            <a:extLst>
              <a:ext uri="{FF2B5EF4-FFF2-40B4-BE49-F238E27FC236}">
                <a16:creationId xmlns:a16="http://schemas.microsoft.com/office/drawing/2014/main" id="{E36131A6-5866-6FD3-38DA-97F16DE167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871" y="1524000"/>
            <a:ext cx="7554258" cy="4876800"/>
          </a:xfrm>
        </p:spPr>
      </p:pic>
    </p:spTree>
    <p:extLst>
      <p:ext uri="{BB962C8B-B14F-4D97-AF65-F5344CB8AC3E}">
        <p14:creationId xmlns:p14="http://schemas.microsoft.com/office/powerpoint/2010/main" val="368161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3CF2-358B-79C1-E7EF-4673B20021D7}"/>
              </a:ext>
            </a:extLst>
          </p:cNvPr>
          <p:cNvSpPr>
            <a:spLocks noGrp="1"/>
          </p:cNvSpPr>
          <p:nvPr>
            <p:ph type="title"/>
          </p:nvPr>
        </p:nvSpPr>
        <p:spPr/>
        <p:txBody>
          <a:bodyPr/>
          <a:lstStyle/>
          <a:p>
            <a:r>
              <a:rPr lang="en-US" dirty="0"/>
              <a:t>OOD</a:t>
            </a:r>
          </a:p>
        </p:txBody>
      </p:sp>
      <p:pic>
        <p:nvPicPr>
          <p:cNvPr id="5" name="Content Placeholder 4" descr="A graph of a number of people with numbers">
            <a:extLst>
              <a:ext uri="{FF2B5EF4-FFF2-40B4-BE49-F238E27FC236}">
                <a16:creationId xmlns:a16="http://schemas.microsoft.com/office/drawing/2014/main" id="{8B64370F-42CE-7D85-2D7C-EF96F80B6A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480" y="1905000"/>
            <a:ext cx="8083040" cy="4352406"/>
          </a:xfrm>
        </p:spPr>
      </p:pic>
    </p:spTree>
    <p:extLst>
      <p:ext uri="{BB962C8B-B14F-4D97-AF65-F5344CB8AC3E}">
        <p14:creationId xmlns:p14="http://schemas.microsoft.com/office/powerpoint/2010/main" val="253412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B855-5CB7-F300-06EF-1A1F2FD6C36A}"/>
              </a:ext>
            </a:extLst>
          </p:cNvPr>
          <p:cNvSpPr>
            <a:spLocks noGrp="1"/>
          </p:cNvSpPr>
          <p:nvPr>
            <p:ph type="title"/>
          </p:nvPr>
        </p:nvSpPr>
        <p:spPr/>
        <p:txBody>
          <a:bodyPr/>
          <a:lstStyle/>
          <a:p>
            <a:r>
              <a:rPr lang="en-US" dirty="0"/>
              <a:t>OOD Goals and Objectives</a:t>
            </a:r>
          </a:p>
        </p:txBody>
      </p:sp>
      <p:graphicFrame>
        <p:nvGraphicFramePr>
          <p:cNvPr id="4" name="Content Placeholder 3">
            <a:extLst>
              <a:ext uri="{FF2B5EF4-FFF2-40B4-BE49-F238E27FC236}">
                <a16:creationId xmlns:a16="http://schemas.microsoft.com/office/drawing/2014/main" id="{3B83690F-347B-B1D3-2743-AB9A6AB63EEC}"/>
              </a:ext>
            </a:extLst>
          </p:cNvPr>
          <p:cNvGraphicFramePr>
            <a:graphicFrameLocks noGrp="1"/>
          </p:cNvGraphicFramePr>
          <p:nvPr>
            <p:ph idx="1"/>
            <p:extLst>
              <p:ext uri="{D42A27DB-BD31-4B8C-83A1-F6EECF244321}">
                <p14:modId xmlns:p14="http://schemas.microsoft.com/office/powerpoint/2010/main" val="39887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494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81DC-53D9-1FBD-56BC-2DC70A270D65}"/>
              </a:ext>
            </a:extLst>
          </p:cNvPr>
          <p:cNvSpPr>
            <a:spLocks noGrp="1"/>
          </p:cNvSpPr>
          <p:nvPr>
            <p:ph type="title"/>
          </p:nvPr>
        </p:nvSpPr>
        <p:spPr/>
        <p:txBody>
          <a:bodyPr/>
          <a:lstStyle/>
          <a:p>
            <a:r>
              <a:rPr lang="en-US" dirty="0"/>
              <a:t>OOD Key Line Items</a:t>
            </a:r>
          </a:p>
        </p:txBody>
      </p:sp>
      <p:graphicFrame>
        <p:nvGraphicFramePr>
          <p:cNvPr id="4" name="Content Placeholder 3">
            <a:extLst>
              <a:ext uri="{FF2B5EF4-FFF2-40B4-BE49-F238E27FC236}">
                <a16:creationId xmlns:a16="http://schemas.microsoft.com/office/drawing/2014/main" id="{23F3B83A-F348-2D19-2556-DC16BC120BF8}"/>
              </a:ext>
            </a:extLst>
          </p:cNvPr>
          <p:cNvGraphicFramePr>
            <a:graphicFrameLocks noGrp="1"/>
          </p:cNvGraphicFramePr>
          <p:nvPr>
            <p:ph idx="1"/>
            <p:extLst>
              <p:ext uri="{D42A27DB-BD31-4B8C-83A1-F6EECF244321}">
                <p14:modId xmlns:p14="http://schemas.microsoft.com/office/powerpoint/2010/main" val="984810694"/>
              </p:ext>
            </p:extLst>
          </p:nvPr>
        </p:nvGraphicFramePr>
        <p:xfrm>
          <a:off x="457200" y="1828800"/>
          <a:ext cx="8153400" cy="4419600"/>
        </p:xfrm>
        <a:graphic>
          <a:graphicData uri="http://schemas.openxmlformats.org/drawingml/2006/table">
            <a:tbl>
              <a:tblPr firstRow="1" firstCol="1" bandRow="1">
                <a:tableStyleId>{00A15C55-8517-42AA-B614-E9B94910E393}</a:tableStyleId>
              </a:tblPr>
              <a:tblGrid>
                <a:gridCol w="706927">
                  <a:extLst>
                    <a:ext uri="{9D8B030D-6E8A-4147-A177-3AD203B41FA5}">
                      <a16:colId xmlns:a16="http://schemas.microsoft.com/office/drawing/2014/main" val="1734881362"/>
                    </a:ext>
                  </a:extLst>
                </a:gridCol>
                <a:gridCol w="908774">
                  <a:extLst>
                    <a:ext uri="{9D8B030D-6E8A-4147-A177-3AD203B41FA5}">
                      <a16:colId xmlns:a16="http://schemas.microsoft.com/office/drawing/2014/main" val="2602978619"/>
                    </a:ext>
                  </a:extLst>
                </a:gridCol>
                <a:gridCol w="2593890">
                  <a:extLst>
                    <a:ext uri="{9D8B030D-6E8A-4147-A177-3AD203B41FA5}">
                      <a16:colId xmlns:a16="http://schemas.microsoft.com/office/drawing/2014/main" val="201393971"/>
                    </a:ext>
                  </a:extLst>
                </a:gridCol>
                <a:gridCol w="876808">
                  <a:extLst>
                    <a:ext uri="{9D8B030D-6E8A-4147-A177-3AD203B41FA5}">
                      <a16:colId xmlns:a16="http://schemas.microsoft.com/office/drawing/2014/main" val="1455166604"/>
                    </a:ext>
                  </a:extLst>
                </a:gridCol>
                <a:gridCol w="1094184">
                  <a:extLst>
                    <a:ext uri="{9D8B030D-6E8A-4147-A177-3AD203B41FA5}">
                      <a16:colId xmlns:a16="http://schemas.microsoft.com/office/drawing/2014/main" val="2258268341"/>
                    </a:ext>
                  </a:extLst>
                </a:gridCol>
                <a:gridCol w="876808">
                  <a:extLst>
                    <a:ext uri="{9D8B030D-6E8A-4147-A177-3AD203B41FA5}">
                      <a16:colId xmlns:a16="http://schemas.microsoft.com/office/drawing/2014/main" val="2713394758"/>
                    </a:ext>
                  </a:extLst>
                </a:gridCol>
                <a:gridCol w="1096009">
                  <a:extLst>
                    <a:ext uri="{9D8B030D-6E8A-4147-A177-3AD203B41FA5}">
                      <a16:colId xmlns:a16="http://schemas.microsoft.com/office/drawing/2014/main" val="2009789237"/>
                    </a:ext>
                  </a:extLst>
                </a:gridCol>
              </a:tblGrid>
              <a:tr h="395148">
                <a:tc>
                  <a:txBody>
                    <a:bodyPr/>
                    <a:lstStyle/>
                    <a:p>
                      <a:pPr marL="0" marR="0">
                        <a:lnSpc>
                          <a:spcPct val="107000"/>
                        </a:lnSpc>
                        <a:spcBef>
                          <a:spcPts val="0"/>
                        </a:spcBef>
                        <a:spcAft>
                          <a:spcPts val="0"/>
                        </a:spcAft>
                      </a:pPr>
                      <a:r>
                        <a:rPr lang="en-US" sz="1800" kern="100">
                          <a:effectLst/>
                        </a:rPr>
                        <a:t>Fund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ALI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Name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2026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Change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2027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Change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332002"/>
                  </a:ext>
                </a:extLst>
              </a:tr>
              <a:tr h="395148">
                <a:tc>
                  <a:txBody>
                    <a:bodyPr/>
                    <a:lstStyle/>
                    <a:p>
                      <a:pPr marL="0" marR="0">
                        <a:lnSpc>
                          <a:spcPct val="107000"/>
                        </a:lnSpc>
                        <a:spcBef>
                          <a:spcPts val="0"/>
                        </a:spcBef>
                        <a:spcAft>
                          <a:spcPts val="0"/>
                        </a:spcAft>
                      </a:pPr>
                      <a:r>
                        <a:rPr lang="en-US" sz="1800" kern="100">
                          <a:effectLst/>
                        </a:rPr>
                        <a:t>3GH0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415613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Independent Living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$2.7M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271.2%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$2.7M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600702"/>
                  </a:ext>
                </a:extLst>
              </a:tr>
              <a:tr h="808539">
                <a:tc>
                  <a:txBody>
                    <a:bodyPr/>
                    <a:lstStyle/>
                    <a:p>
                      <a:pPr marL="0" marR="0">
                        <a:lnSpc>
                          <a:spcPct val="107000"/>
                        </a:lnSpc>
                        <a:spcBef>
                          <a:spcPts val="0"/>
                        </a:spcBef>
                        <a:spcAft>
                          <a:spcPts val="0"/>
                        </a:spcAft>
                      </a:pPr>
                      <a:r>
                        <a:rPr lang="en-US" sz="1800" kern="100">
                          <a:effectLst/>
                        </a:rPr>
                        <a:t>3GH0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415627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Independent Living Projects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$100K</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$100K</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581305"/>
                  </a:ext>
                </a:extLst>
              </a:tr>
              <a:tr h="808539">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415402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Independent Living Council</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$252K</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$252K</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7608466"/>
                  </a:ext>
                </a:extLst>
              </a:tr>
              <a:tr h="808539">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415506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Services for Individuals with Disabilities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$40M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$40M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3906091"/>
                  </a:ext>
                </a:extLst>
              </a:tr>
              <a:tr h="808539">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415511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Centers for Independent Living</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$1.5M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$1.5M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569884"/>
                  </a:ext>
                </a:extLst>
              </a:tr>
              <a:tr h="395148">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415515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DeafBlind Fund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-100%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6868171"/>
                  </a:ext>
                </a:extLst>
              </a:tr>
            </a:tbl>
          </a:graphicData>
        </a:graphic>
      </p:graphicFrame>
    </p:spTree>
    <p:extLst>
      <p:ext uri="{BB962C8B-B14F-4D97-AF65-F5344CB8AC3E}">
        <p14:creationId xmlns:p14="http://schemas.microsoft.com/office/powerpoint/2010/main" val="1943244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5DE9-0706-0B8C-33B8-8CC86DBAB700}"/>
              </a:ext>
            </a:extLst>
          </p:cNvPr>
          <p:cNvSpPr>
            <a:spLocks noGrp="1"/>
          </p:cNvSpPr>
          <p:nvPr>
            <p:ph type="title"/>
          </p:nvPr>
        </p:nvSpPr>
        <p:spPr/>
        <p:txBody>
          <a:bodyPr/>
          <a:lstStyle/>
          <a:p>
            <a:r>
              <a:rPr lang="en-US" dirty="0"/>
              <a:t>Department of Behavioral Health (DBH)</a:t>
            </a:r>
          </a:p>
        </p:txBody>
      </p:sp>
      <p:graphicFrame>
        <p:nvGraphicFramePr>
          <p:cNvPr id="4" name="Content Placeholder 3">
            <a:extLst>
              <a:ext uri="{FF2B5EF4-FFF2-40B4-BE49-F238E27FC236}">
                <a16:creationId xmlns:a16="http://schemas.microsoft.com/office/drawing/2014/main" id="{2CABF746-A4BB-F142-3C8F-E2EAE7C05C56}"/>
              </a:ext>
            </a:extLst>
          </p:cNvPr>
          <p:cNvGraphicFramePr>
            <a:graphicFrameLocks noGrp="1"/>
          </p:cNvGraphicFramePr>
          <p:nvPr>
            <p:ph idx="1"/>
            <p:extLst>
              <p:ext uri="{D42A27DB-BD31-4B8C-83A1-F6EECF244321}">
                <p14:modId xmlns:p14="http://schemas.microsoft.com/office/powerpoint/2010/main" val="7430544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56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4381-7F77-459F-7B1A-2136D2196156}"/>
              </a:ext>
            </a:extLst>
          </p:cNvPr>
          <p:cNvSpPr>
            <a:spLocks noGrp="1"/>
          </p:cNvSpPr>
          <p:nvPr>
            <p:ph type="title"/>
          </p:nvPr>
        </p:nvSpPr>
        <p:spPr/>
        <p:txBody>
          <a:bodyPr/>
          <a:lstStyle/>
          <a:p>
            <a:r>
              <a:rPr lang="en-US" dirty="0"/>
              <a:t>DBH Goals and Objectives</a:t>
            </a:r>
          </a:p>
        </p:txBody>
      </p:sp>
      <p:graphicFrame>
        <p:nvGraphicFramePr>
          <p:cNvPr id="4" name="Content Placeholder 3">
            <a:extLst>
              <a:ext uri="{FF2B5EF4-FFF2-40B4-BE49-F238E27FC236}">
                <a16:creationId xmlns:a16="http://schemas.microsoft.com/office/drawing/2014/main" id="{809F792A-3AEE-0F0B-29EE-B063FC8ACB44}"/>
              </a:ext>
            </a:extLst>
          </p:cNvPr>
          <p:cNvGraphicFramePr>
            <a:graphicFrameLocks noGrp="1"/>
          </p:cNvGraphicFramePr>
          <p:nvPr>
            <p:ph idx="1"/>
            <p:extLst>
              <p:ext uri="{D42A27DB-BD31-4B8C-83A1-F6EECF244321}">
                <p14:modId xmlns:p14="http://schemas.microsoft.com/office/powerpoint/2010/main" val="2067734577"/>
              </p:ext>
            </p:extLst>
          </p:nvPr>
        </p:nvGraphicFramePr>
        <p:xfrm>
          <a:off x="457200" y="1417638"/>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90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1D3A-93CF-5C0E-EE8F-0DF03B6261BC}"/>
              </a:ext>
            </a:extLst>
          </p:cNvPr>
          <p:cNvSpPr>
            <a:spLocks noGrp="1"/>
          </p:cNvSpPr>
          <p:nvPr>
            <p:ph type="title"/>
          </p:nvPr>
        </p:nvSpPr>
        <p:spPr/>
        <p:txBody>
          <a:bodyPr/>
          <a:lstStyle/>
          <a:p>
            <a:r>
              <a:rPr lang="en-US" dirty="0"/>
              <a:t>DBH Key Line Items</a:t>
            </a:r>
          </a:p>
        </p:txBody>
      </p:sp>
      <p:graphicFrame>
        <p:nvGraphicFramePr>
          <p:cNvPr id="4" name="Content Placeholder 3">
            <a:extLst>
              <a:ext uri="{FF2B5EF4-FFF2-40B4-BE49-F238E27FC236}">
                <a16:creationId xmlns:a16="http://schemas.microsoft.com/office/drawing/2014/main" id="{600B8076-E9FD-8374-1C84-91C3AD2DBB2A}"/>
              </a:ext>
            </a:extLst>
          </p:cNvPr>
          <p:cNvGraphicFramePr>
            <a:graphicFrameLocks noGrp="1"/>
          </p:cNvGraphicFramePr>
          <p:nvPr>
            <p:ph idx="1"/>
            <p:extLst>
              <p:ext uri="{D42A27DB-BD31-4B8C-83A1-F6EECF244321}">
                <p14:modId xmlns:p14="http://schemas.microsoft.com/office/powerpoint/2010/main" val="2867720000"/>
              </p:ext>
            </p:extLst>
          </p:nvPr>
        </p:nvGraphicFramePr>
        <p:xfrm>
          <a:off x="571500" y="1600200"/>
          <a:ext cx="8001000" cy="4602162"/>
        </p:xfrm>
        <a:graphic>
          <a:graphicData uri="http://schemas.openxmlformats.org/drawingml/2006/table">
            <a:tbl>
              <a:tblPr firstRow="1" firstCol="1" bandRow="1">
                <a:tableStyleId>{F5AB1C69-6EDB-4FF4-983F-18BD219EF322}</a:tableStyleId>
              </a:tblPr>
              <a:tblGrid>
                <a:gridCol w="693713">
                  <a:extLst>
                    <a:ext uri="{9D8B030D-6E8A-4147-A177-3AD203B41FA5}">
                      <a16:colId xmlns:a16="http://schemas.microsoft.com/office/drawing/2014/main" val="2041412272"/>
                    </a:ext>
                  </a:extLst>
                </a:gridCol>
                <a:gridCol w="891788">
                  <a:extLst>
                    <a:ext uri="{9D8B030D-6E8A-4147-A177-3AD203B41FA5}">
                      <a16:colId xmlns:a16="http://schemas.microsoft.com/office/drawing/2014/main" val="2492645870"/>
                    </a:ext>
                  </a:extLst>
                </a:gridCol>
                <a:gridCol w="2545406">
                  <a:extLst>
                    <a:ext uri="{9D8B030D-6E8A-4147-A177-3AD203B41FA5}">
                      <a16:colId xmlns:a16="http://schemas.microsoft.com/office/drawing/2014/main" val="534700762"/>
                    </a:ext>
                  </a:extLst>
                </a:gridCol>
                <a:gridCol w="860419">
                  <a:extLst>
                    <a:ext uri="{9D8B030D-6E8A-4147-A177-3AD203B41FA5}">
                      <a16:colId xmlns:a16="http://schemas.microsoft.com/office/drawing/2014/main" val="446550772"/>
                    </a:ext>
                  </a:extLst>
                </a:gridCol>
                <a:gridCol w="1073732">
                  <a:extLst>
                    <a:ext uri="{9D8B030D-6E8A-4147-A177-3AD203B41FA5}">
                      <a16:colId xmlns:a16="http://schemas.microsoft.com/office/drawing/2014/main" val="2104259460"/>
                    </a:ext>
                  </a:extLst>
                </a:gridCol>
                <a:gridCol w="860419">
                  <a:extLst>
                    <a:ext uri="{9D8B030D-6E8A-4147-A177-3AD203B41FA5}">
                      <a16:colId xmlns:a16="http://schemas.microsoft.com/office/drawing/2014/main" val="3626845925"/>
                    </a:ext>
                  </a:extLst>
                </a:gridCol>
                <a:gridCol w="1075523">
                  <a:extLst>
                    <a:ext uri="{9D8B030D-6E8A-4147-A177-3AD203B41FA5}">
                      <a16:colId xmlns:a16="http://schemas.microsoft.com/office/drawing/2014/main" val="2450722010"/>
                    </a:ext>
                  </a:extLst>
                </a:gridCol>
              </a:tblGrid>
              <a:tr h="501070">
                <a:tc>
                  <a:txBody>
                    <a:bodyPr/>
                    <a:lstStyle/>
                    <a:p>
                      <a:pPr marL="0" marR="0">
                        <a:lnSpc>
                          <a:spcPct val="107000"/>
                        </a:lnSpc>
                        <a:spcBef>
                          <a:spcPts val="0"/>
                        </a:spcBef>
                        <a:spcAft>
                          <a:spcPts val="0"/>
                        </a:spcAft>
                      </a:pPr>
                      <a:r>
                        <a:rPr lang="en-US" sz="1800" kern="100">
                          <a:effectLst/>
                        </a:rPr>
                        <a:t>Fund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ALI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Name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2026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Change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2027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Change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580892"/>
                  </a:ext>
                </a:extLst>
              </a:tr>
              <a:tr h="1025273">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336407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Crisis Service and Stabilization*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$17M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$22M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29.4%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933538"/>
                  </a:ext>
                </a:extLst>
              </a:tr>
              <a:tr h="1025273">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336422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Criminal Justice Services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$34.5M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64.6%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$34.8M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865554"/>
                  </a:ext>
                </a:extLst>
              </a:tr>
              <a:tr h="1025273">
                <a:tc>
                  <a:txBody>
                    <a:bodyPr/>
                    <a:lstStyle/>
                    <a:p>
                      <a:pPr marL="0" marR="0">
                        <a:lnSpc>
                          <a:spcPct val="107000"/>
                        </a:lnSpc>
                        <a:spcBef>
                          <a:spcPts val="0"/>
                        </a:spcBef>
                        <a:spcAft>
                          <a:spcPts val="0"/>
                        </a:spcAft>
                      </a:pPr>
                      <a:r>
                        <a:rPr lang="en-US" sz="1800" kern="100">
                          <a:effectLst/>
                        </a:rPr>
                        <a:t>GRF</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336510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Residential State Supplement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$24M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$24M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6361786"/>
                  </a:ext>
                </a:extLst>
              </a:tr>
              <a:tr h="1025273">
                <a:tc>
                  <a:txBody>
                    <a:bodyPr/>
                    <a:lstStyle/>
                    <a:p>
                      <a:pPr marL="0" marR="0">
                        <a:lnSpc>
                          <a:spcPct val="107000"/>
                        </a:lnSpc>
                        <a:spcBef>
                          <a:spcPts val="0"/>
                        </a:spcBef>
                        <a:spcAft>
                          <a:spcPts val="0"/>
                        </a:spcAft>
                      </a:pPr>
                      <a:r>
                        <a:rPr lang="en-US" sz="1800" kern="100">
                          <a:effectLst/>
                        </a:rPr>
                        <a:t>QG18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336668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9-8-8 Suicide Crisis and Response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$31.6M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$41.2M</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30.3%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672860"/>
                  </a:ext>
                </a:extLst>
              </a:tr>
            </a:tbl>
          </a:graphicData>
        </a:graphic>
      </p:graphicFrame>
    </p:spTree>
    <p:extLst>
      <p:ext uri="{BB962C8B-B14F-4D97-AF65-F5344CB8AC3E}">
        <p14:creationId xmlns:p14="http://schemas.microsoft.com/office/powerpoint/2010/main" val="3550012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4A02-ED35-E1F5-77DC-36E02AF7AB77}"/>
              </a:ext>
            </a:extLst>
          </p:cNvPr>
          <p:cNvSpPr>
            <a:spLocks noGrp="1"/>
          </p:cNvSpPr>
          <p:nvPr>
            <p:ph type="title"/>
          </p:nvPr>
        </p:nvSpPr>
        <p:spPr/>
        <p:txBody>
          <a:bodyPr/>
          <a:lstStyle/>
          <a:p>
            <a:r>
              <a:rPr lang="en-US" dirty="0"/>
              <a:t>Upcoming Hearings</a:t>
            </a:r>
          </a:p>
        </p:txBody>
      </p:sp>
      <p:graphicFrame>
        <p:nvGraphicFramePr>
          <p:cNvPr id="4" name="Content Placeholder 3">
            <a:extLst>
              <a:ext uri="{FF2B5EF4-FFF2-40B4-BE49-F238E27FC236}">
                <a16:creationId xmlns:a16="http://schemas.microsoft.com/office/drawing/2014/main" id="{5B89F125-4458-65BB-3DF2-A5A041D4B813}"/>
              </a:ext>
            </a:extLst>
          </p:cNvPr>
          <p:cNvGraphicFramePr>
            <a:graphicFrameLocks noGrp="1"/>
          </p:cNvGraphicFramePr>
          <p:nvPr>
            <p:ph idx="1"/>
            <p:extLst>
              <p:ext uri="{D42A27DB-BD31-4B8C-83A1-F6EECF244321}">
                <p14:modId xmlns:p14="http://schemas.microsoft.com/office/powerpoint/2010/main" val="27424275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57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315E-9E83-EE9B-8230-D25EC967BBF4}"/>
              </a:ext>
            </a:extLst>
          </p:cNvPr>
          <p:cNvSpPr>
            <a:spLocks noGrp="1"/>
          </p:cNvSpPr>
          <p:nvPr>
            <p:ph type="title"/>
          </p:nvPr>
        </p:nvSpPr>
        <p:spPr/>
        <p:txBody>
          <a:bodyPr/>
          <a:lstStyle/>
          <a:p>
            <a:r>
              <a:rPr lang="en-US" dirty="0"/>
              <a:t>How to Get Notified</a:t>
            </a:r>
          </a:p>
        </p:txBody>
      </p:sp>
      <p:graphicFrame>
        <p:nvGraphicFramePr>
          <p:cNvPr id="4" name="Content Placeholder 3">
            <a:extLst>
              <a:ext uri="{FF2B5EF4-FFF2-40B4-BE49-F238E27FC236}">
                <a16:creationId xmlns:a16="http://schemas.microsoft.com/office/drawing/2014/main" id="{EE9A1A04-FE9D-C3CD-50FD-94174F1C56F1}"/>
              </a:ext>
            </a:extLst>
          </p:cNvPr>
          <p:cNvGraphicFramePr>
            <a:graphicFrameLocks noGrp="1"/>
          </p:cNvGraphicFramePr>
          <p:nvPr>
            <p:ph idx="1"/>
            <p:extLst>
              <p:ext uri="{D42A27DB-BD31-4B8C-83A1-F6EECF244321}">
                <p14:modId xmlns:p14="http://schemas.microsoft.com/office/powerpoint/2010/main" val="24389821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34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E8724-4356-4584-A214-EB9E36591614}"/>
              </a:ext>
            </a:extLst>
          </p:cNvPr>
          <p:cNvSpPr>
            <a:spLocks noGrp="1"/>
          </p:cNvSpPr>
          <p:nvPr>
            <p:ph type="title"/>
          </p:nvPr>
        </p:nvSpPr>
        <p:spPr/>
        <p:txBody>
          <a:bodyPr/>
          <a:lstStyle/>
          <a:p>
            <a:r>
              <a:rPr lang="en-US" dirty="0"/>
              <a:t>Budget Process</a:t>
            </a:r>
          </a:p>
        </p:txBody>
      </p:sp>
      <p:pic>
        <p:nvPicPr>
          <p:cNvPr id="3" name="Content Placeholder 2" descr="A timeline with colorful text&#10;&#10;Description automatically generated with medium confidence">
            <a:extLst>
              <a:ext uri="{FF2B5EF4-FFF2-40B4-BE49-F238E27FC236}">
                <a16:creationId xmlns:a16="http://schemas.microsoft.com/office/drawing/2014/main" id="{3CFDF790-8D41-5170-309E-DDF0C4C3E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178" y="1738778"/>
            <a:ext cx="7649643" cy="4706007"/>
          </a:xfrm>
        </p:spPr>
      </p:pic>
    </p:spTree>
    <p:extLst>
      <p:ext uri="{BB962C8B-B14F-4D97-AF65-F5344CB8AC3E}">
        <p14:creationId xmlns:p14="http://schemas.microsoft.com/office/powerpoint/2010/main" val="1699566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A6D0-EF7F-E15D-B8A4-A76A6F8A38EC}"/>
              </a:ext>
            </a:extLst>
          </p:cNvPr>
          <p:cNvSpPr>
            <a:spLocks noGrp="1"/>
          </p:cNvSpPr>
          <p:nvPr>
            <p:ph type="title"/>
          </p:nvPr>
        </p:nvSpPr>
        <p:spPr/>
        <p:txBody>
          <a:bodyPr/>
          <a:lstStyle/>
          <a:p>
            <a:r>
              <a:rPr lang="en-US" dirty="0"/>
              <a:t>Stay Updated with DRO</a:t>
            </a:r>
          </a:p>
        </p:txBody>
      </p:sp>
      <p:graphicFrame>
        <p:nvGraphicFramePr>
          <p:cNvPr id="4" name="Content Placeholder 3">
            <a:extLst>
              <a:ext uri="{FF2B5EF4-FFF2-40B4-BE49-F238E27FC236}">
                <a16:creationId xmlns:a16="http://schemas.microsoft.com/office/drawing/2014/main" id="{87368133-058E-F85A-A9F8-E4D3F7A02B44}"/>
              </a:ext>
            </a:extLst>
          </p:cNvPr>
          <p:cNvGraphicFramePr>
            <a:graphicFrameLocks noGrp="1"/>
          </p:cNvGraphicFramePr>
          <p:nvPr>
            <p:ph idx="1"/>
            <p:extLst>
              <p:ext uri="{D42A27DB-BD31-4B8C-83A1-F6EECF244321}">
                <p14:modId xmlns:p14="http://schemas.microsoft.com/office/powerpoint/2010/main" val="15854781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35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E9C6-83F4-05C2-91FD-C2957CFCFBEA}"/>
              </a:ext>
            </a:extLst>
          </p:cNvPr>
          <p:cNvSpPr>
            <a:spLocks noGrp="1"/>
          </p:cNvSpPr>
          <p:nvPr>
            <p:ph type="title"/>
          </p:nvPr>
        </p:nvSpPr>
        <p:spPr/>
        <p:txBody>
          <a:bodyPr/>
          <a:lstStyle/>
          <a:p>
            <a:r>
              <a:rPr lang="en-US" dirty="0"/>
              <a:t>Contacts</a:t>
            </a:r>
          </a:p>
        </p:txBody>
      </p:sp>
      <p:graphicFrame>
        <p:nvGraphicFramePr>
          <p:cNvPr id="4" name="Content Placeholder 3">
            <a:extLst>
              <a:ext uri="{FF2B5EF4-FFF2-40B4-BE49-F238E27FC236}">
                <a16:creationId xmlns:a16="http://schemas.microsoft.com/office/drawing/2014/main" id="{32E685B7-C543-4965-A02C-0DB9429E3A57}"/>
              </a:ext>
            </a:extLst>
          </p:cNvPr>
          <p:cNvGraphicFramePr>
            <a:graphicFrameLocks noGrp="1"/>
          </p:cNvGraphicFramePr>
          <p:nvPr>
            <p:ph idx="1"/>
            <p:extLst>
              <p:ext uri="{D42A27DB-BD31-4B8C-83A1-F6EECF244321}">
                <p14:modId xmlns:p14="http://schemas.microsoft.com/office/powerpoint/2010/main" val="21446103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92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706328-C8EF-A3A8-B8A5-36380ED13F1F}"/>
              </a:ext>
            </a:extLst>
          </p:cNvPr>
          <p:cNvSpPr>
            <a:spLocks noGrp="1"/>
          </p:cNvSpPr>
          <p:nvPr>
            <p:ph type="title"/>
          </p:nvPr>
        </p:nvSpPr>
        <p:spPr>
          <a:xfrm>
            <a:off x="5029200" y="1981200"/>
            <a:ext cx="3409950" cy="1325563"/>
          </a:xfrm>
        </p:spPr>
        <p:txBody>
          <a:bodyPr/>
          <a:lstStyle/>
          <a:p>
            <a:r>
              <a:rPr lang="en-US" dirty="0"/>
              <a:t>Questions?</a:t>
            </a:r>
          </a:p>
        </p:txBody>
      </p:sp>
    </p:spTree>
    <p:extLst>
      <p:ext uri="{BB962C8B-B14F-4D97-AF65-F5344CB8AC3E}">
        <p14:creationId xmlns:p14="http://schemas.microsoft.com/office/powerpoint/2010/main" val="56520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E8724-4356-4584-A214-EB9E36591614}"/>
              </a:ext>
            </a:extLst>
          </p:cNvPr>
          <p:cNvSpPr>
            <a:spLocks noGrp="1"/>
          </p:cNvSpPr>
          <p:nvPr>
            <p:ph type="title"/>
          </p:nvPr>
        </p:nvSpPr>
        <p:spPr/>
        <p:txBody>
          <a:bodyPr/>
          <a:lstStyle/>
          <a:p>
            <a:r>
              <a:rPr lang="en-US" dirty="0"/>
              <a:t>Where We Are &amp; What Comes Next</a:t>
            </a:r>
          </a:p>
        </p:txBody>
      </p:sp>
      <p:pic>
        <p:nvPicPr>
          <p:cNvPr id="3" name="Content Placeholder 2" descr="A timeline with colorful text&#10;&#10;Description automatically generated with medium confidence">
            <a:extLst>
              <a:ext uri="{FF2B5EF4-FFF2-40B4-BE49-F238E27FC236}">
                <a16:creationId xmlns:a16="http://schemas.microsoft.com/office/drawing/2014/main" id="{3CFDF790-8D41-5170-309E-DDF0C4C3ED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160" t="55347" r="62011" b="25223"/>
          <a:stretch/>
        </p:blipFill>
        <p:spPr>
          <a:xfrm>
            <a:off x="609600" y="3048000"/>
            <a:ext cx="4190103" cy="1737360"/>
          </a:xfrm>
        </p:spPr>
      </p:pic>
      <p:pic>
        <p:nvPicPr>
          <p:cNvPr id="4" name="Picture 3" descr="A timeline with colorful text&#10;&#10;Description automatically generated with medium confidence">
            <a:extLst>
              <a:ext uri="{FF2B5EF4-FFF2-40B4-BE49-F238E27FC236}">
                <a16:creationId xmlns:a16="http://schemas.microsoft.com/office/drawing/2014/main" id="{B0CAD12D-3A86-D0AC-8491-E8B233E0B904}"/>
              </a:ext>
            </a:extLst>
          </p:cNvPr>
          <p:cNvPicPr>
            <a:picLocks noChangeAspect="1"/>
          </p:cNvPicPr>
          <p:nvPr/>
        </p:nvPicPr>
        <p:blipFill rotWithShape="1">
          <a:blip r:embed="rId2">
            <a:extLst>
              <a:ext uri="{28A0092B-C50C-407E-A947-70E740481C1C}">
                <a14:useLocalDpi xmlns:a14="http://schemas.microsoft.com/office/drawing/2010/main" val="0"/>
              </a:ext>
            </a:extLst>
          </a:blip>
          <a:srcRect l="36877" t="54702" r="36228" b="24248"/>
          <a:stretch/>
        </p:blipFill>
        <p:spPr>
          <a:xfrm>
            <a:off x="4648200" y="3048000"/>
            <a:ext cx="3608362" cy="1737360"/>
          </a:xfrm>
          <a:prstGeom prst="rect">
            <a:avLst/>
          </a:prstGeom>
        </p:spPr>
      </p:pic>
    </p:spTree>
    <p:extLst>
      <p:ext uri="{BB962C8B-B14F-4D97-AF65-F5344CB8AC3E}">
        <p14:creationId xmlns:p14="http://schemas.microsoft.com/office/powerpoint/2010/main" val="244469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E8724-4356-4584-A214-EB9E36591614}"/>
              </a:ext>
            </a:extLst>
          </p:cNvPr>
          <p:cNvSpPr>
            <a:spLocks noGrp="1"/>
          </p:cNvSpPr>
          <p:nvPr>
            <p:ph type="title"/>
          </p:nvPr>
        </p:nvSpPr>
        <p:spPr/>
        <p:txBody>
          <a:bodyPr/>
          <a:lstStyle/>
          <a:p>
            <a:r>
              <a:rPr lang="en-US" dirty="0"/>
              <a:t>Upcoming Budget Hearings</a:t>
            </a:r>
          </a:p>
        </p:txBody>
      </p:sp>
      <p:pic>
        <p:nvPicPr>
          <p:cNvPr id="10" name="Content Placeholder 9" descr="A timeline with colorful text">
            <a:extLst>
              <a:ext uri="{FF2B5EF4-FFF2-40B4-BE49-F238E27FC236}">
                <a16:creationId xmlns:a16="http://schemas.microsoft.com/office/drawing/2014/main" id="{1FF6840D-FCD3-1F3B-3447-9FBAE9E7F4A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2264" t="53994" r="9434" b="21470"/>
          <a:stretch/>
        </p:blipFill>
        <p:spPr>
          <a:xfrm>
            <a:off x="609600" y="2872581"/>
            <a:ext cx="3714750" cy="1981200"/>
          </a:xfrm>
        </p:spPr>
      </p:pic>
      <p:sp>
        <p:nvSpPr>
          <p:cNvPr id="8" name="Content Placeholder 7">
            <a:extLst>
              <a:ext uri="{FF2B5EF4-FFF2-40B4-BE49-F238E27FC236}">
                <a16:creationId xmlns:a16="http://schemas.microsoft.com/office/drawing/2014/main" id="{D26C6F5A-2BBD-C59E-9608-3D65225FA7E2}"/>
              </a:ext>
            </a:extLst>
          </p:cNvPr>
          <p:cNvSpPr>
            <a:spLocks noGrp="1"/>
          </p:cNvSpPr>
          <p:nvPr>
            <p:ph sz="half" idx="2"/>
          </p:nvPr>
        </p:nvSpPr>
        <p:spPr>
          <a:xfrm>
            <a:off x="4648200" y="2590800"/>
            <a:ext cx="4038600" cy="3048000"/>
          </a:xfrm>
        </p:spPr>
        <p:txBody>
          <a:bodyPr/>
          <a:lstStyle/>
          <a:p>
            <a:r>
              <a:rPr lang="en-US" dirty="0"/>
              <a:t>February 10</a:t>
            </a:r>
            <a:r>
              <a:rPr lang="en-US" baseline="30000" dirty="0"/>
              <a:t>th</a:t>
            </a:r>
            <a:r>
              <a:rPr lang="en-US" dirty="0"/>
              <a:t> – Bill Introduced</a:t>
            </a:r>
          </a:p>
          <a:p>
            <a:r>
              <a:rPr lang="en-US" dirty="0"/>
              <a:t>February 12</a:t>
            </a:r>
            <a:r>
              <a:rPr lang="en-US" baseline="30000" dirty="0"/>
              <a:t>th</a:t>
            </a:r>
            <a:r>
              <a:rPr lang="en-US" dirty="0"/>
              <a:t> – March 6</a:t>
            </a:r>
            <a:r>
              <a:rPr lang="en-US" baseline="30000" dirty="0"/>
              <a:t>th</a:t>
            </a:r>
            <a:r>
              <a:rPr lang="en-US" dirty="0"/>
              <a:t> Committee Hearings</a:t>
            </a:r>
          </a:p>
        </p:txBody>
      </p:sp>
    </p:spTree>
    <p:extLst>
      <p:ext uri="{BB962C8B-B14F-4D97-AF65-F5344CB8AC3E}">
        <p14:creationId xmlns:p14="http://schemas.microsoft.com/office/powerpoint/2010/main" val="263660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E8724-4356-4584-A214-EB9E36591614}"/>
              </a:ext>
            </a:extLst>
          </p:cNvPr>
          <p:cNvSpPr>
            <a:spLocks noGrp="1"/>
          </p:cNvSpPr>
          <p:nvPr>
            <p:ph type="title"/>
          </p:nvPr>
        </p:nvSpPr>
        <p:spPr/>
        <p:txBody>
          <a:bodyPr/>
          <a:lstStyle/>
          <a:p>
            <a:r>
              <a:rPr lang="en-US" dirty="0"/>
              <a:t>Committee Hearings</a:t>
            </a:r>
          </a:p>
        </p:txBody>
      </p:sp>
      <p:graphicFrame>
        <p:nvGraphicFramePr>
          <p:cNvPr id="7" name="Content Placeholder 6">
            <a:extLst>
              <a:ext uri="{FF2B5EF4-FFF2-40B4-BE49-F238E27FC236}">
                <a16:creationId xmlns:a16="http://schemas.microsoft.com/office/drawing/2014/main" id="{419C53CF-9F9D-D82D-34F8-2DF9EDA41104}"/>
              </a:ext>
            </a:extLst>
          </p:cNvPr>
          <p:cNvGraphicFramePr>
            <a:graphicFrameLocks noGrp="1"/>
          </p:cNvGraphicFramePr>
          <p:nvPr>
            <p:ph sz="half" idx="1"/>
            <p:extLst>
              <p:ext uri="{D42A27DB-BD31-4B8C-83A1-F6EECF244321}">
                <p14:modId xmlns:p14="http://schemas.microsoft.com/office/powerpoint/2010/main" val="3306533277"/>
              </p:ext>
            </p:extLst>
          </p:nvPr>
        </p:nvGraphicFramePr>
        <p:xfrm>
          <a:off x="457200" y="1600201"/>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C1688925-9484-6AC0-75AC-7B5DB06DC59A}"/>
              </a:ext>
            </a:extLst>
          </p:cNvPr>
          <p:cNvSpPr txBox="1">
            <a:spLocks/>
          </p:cNvSpPr>
          <p:nvPr/>
        </p:nvSpPr>
        <p:spPr>
          <a:xfrm>
            <a:off x="457200" y="5410200"/>
            <a:ext cx="3962400" cy="1630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277449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1418-24B7-AE61-9250-1CD3EC8504CF}"/>
              </a:ext>
            </a:extLst>
          </p:cNvPr>
          <p:cNvSpPr>
            <a:spLocks noGrp="1"/>
          </p:cNvSpPr>
          <p:nvPr>
            <p:ph type="title"/>
          </p:nvPr>
        </p:nvSpPr>
        <p:spPr/>
        <p:txBody>
          <a:bodyPr/>
          <a:lstStyle/>
          <a:p>
            <a:r>
              <a:rPr lang="en-US" dirty="0"/>
              <a:t>Budget Terms</a:t>
            </a:r>
          </a:p>
        </p:txBody>
      </p:sp>
      <p:sp>
        <p:nvSpPr>
          <p:cNvPr id="5" name="Content Placeholder 4">
            <a:extLst>
              <a:ext uri="{FF2B5EF4-FFF2-40B4-BE49-F238E27FC236}">
                <a16:creationId xmlns:a16="http://schemas.microsoft.com/office/drawing/2014/main" id="{22ADFFAD-4CBA-9B1F-0385-448A281F76A3}"/>
              </a:ext>
            </a:extLst>
          </p:cNvPr>
          <p:cNvSpPr>
            <a:spLocks noGrp="1"/>
          </p:cNvSpPr>
          <p:nvPr>
            <p:ph idx="1"/>
          </p:nvPr>
        </p:nvSpPr>
        <p:spPr/>
        <p:txBody>
          <a:bodyPr>
            <a:normAutofit fontScale="70000" lnSpcReduction="20000"/>
          </a:bodyPr>
          <a:lstStyle/>
          <a:p>
            <a:r>
              <a:rPr lang="en-US" dirty="0"/>
              <a:t>All Funds – total amount of money Ohio receives </a:t>
            </a:r>
          </a:p>
          <a:p>
            <a:endParaRPr lang="en-US" dirty="0"/>
          </a:p>
          <a:p>
            <a:r>
              <a:rPr lang="en-US" dirty="0"/>
              <a:t>GRF – general revenue fund, amount of money Ohio receives through sales tax, income tax, etc.</a:t>
            </a:r>
          </a:p>
          <a:p>
            <a:endParaRPr lang="en-US" dirty="0"/>
          </a:p>
          <a:p>
            <a:r>
              <a:rPr lang="en-US" dirty="0"/>
              <a:t>Non-GRF – amount of money Ohio received that are not produced through sales tax, income tax, etc. Most notably, this amount comes from the federal government</a:t>
            </a:r>
          </a:p>
          <a:p>
            <a:endParaRPr lang="en-US" dirty="0"/>
          </a:p>
          <a:p>
            <a:r>
              <a:rPr lang="en-US" dirty="0"/>
              <a:t>FY – fiscal year, this indicates the year of spending by the state, this runs from July-June each year</a:t>
            </a:r>
          </a:p>
          <a:p>
            <a:endParaRPr lang="en-US" dirty="0"/>
          </a:p>
          <a:p>
            <a:r>
              <a:rPr lang="en-US" dirty="0"/>
              <a:t>Line Item – a program, services, supports, or agency receiving a certain amount of funding</a:t>
            </a:r>
          </a:p>
        </p:txBody>
      </p:sp>
    </p:spTree>
    <p:extLst>
      <p:ext uri="{BB962C8B-B14F-4D97-AF65-F5344CB8AC3E}">
        <p14:creationId xmlns:p14="http://schemas.microsoft.com/office/powerpoint/2010/main" val="410493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39887-0809-AA69-D142-5B88A6A18377}"/>
              </a:ext>
            </a:extLst>
          </p:cNvPr>
          <p:cNvSpPr>
            <a:spLocks noGrp="1"/>
          </p:cNvSpPr>
          <p:nvPr>
            <p:ph type="title"/>
          </p:nvPr>
        </p:nvSpPr>
        <p:spPr/>
        <p:txBody>
          <a:bodyPr/>
          <a:lstStyle/>
          <a:p>
            <a:r>
              <a:rPr lang="en-US" dirty="0"/>
              <a:t>Budget Overview – All Funds</a:t>
            </a:r>
          </a:p>
        </p:txBody>
      </p:sp>
      <p:pic>
        <p:nvPicPr>
          <p:cNvPr id="7" name="Picture 6" descr="A pie chart with numbers and a diagram">
            <a:extLst>
              <a:ext uri="{FF2B5EF4-FFF2-40B4-BE49-F238E27FC236}">
                <a16:creationId xmlns:a16="http://schemas.microsoft.com/office/drawing/2014/main" id="{7212C4B6-7E7E-6F88-300C-43DEA69FF72D}"/>
              </a:ext>
            </a:extLst>
          </p:cNvPr>
          <p:cNvPicPr>
            <a:picLocks noChangeAspect="1"/>
          </p:cNvPicPr>
          <p:nvPr/>
        </p:nvPicPr>
        <p:blipFill rotWithShape="1">
          <a:blip r:embed="rId2">
            <a:extLst>
              <a:ext uri="{28A0092B-C50C-407E-A947-70E740481C1C}">
                <a14:useLocalDpi xmlns:a14="http://schemas.microsoft.com/office/drawing/2010/main" val="0"/>
              </a:ext>
            </a:extLst>
          </a:blip>
          <a:srcRect r="-311" b="40000"/>
          <a:stretch/>
        </p:blipFill>
        <p:spPr>
          <a:xfrm>
            <a:off x="229366" y="1600200"/>
            <a:ext cx="8685268" cy="4800600"/>
          </a:xfrm>
          <a:prstGeom prst="rect">
            <a:avLst/>
          </a:prstGeom>
        </p:spPr>
      </p:pic>
    </p:spTree>
    <p:extLst>
      <p:ext uri="{BB962C8B-B14F-4D97-AF65-F5344CB8AC3E}">
        <p14:creationId xmlns:p14="http://schemas.microsoft.com/office/powerpoint/2010/main" val="264503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722F-8913-126A-1E35-6340AFA14D88}"/>
              </a:ext>
            </a:extLst>
          </p:cNvPr>
          <p:cNvSpPr>
            <a:spLocks noGrp="1"/>
          </p:cNvSpPr>
          <p:nvPr>
            <p:ph type="title"/>
          </p:nvPr>
        </p:nvSpPr>
        <p:spPr/>
        <p:txBody>
          <a:bodyPr/>
          <a:lstStyle/>
          <a:p>
            <a:r>
              <a:rPr lang="en-US" dirty="0"/>
              <a:t>Budget Overview – All Funds</a:t>
            </a:r>
          </a:p>
        </p:txBody>
      </p:sp>
      <p:pic>
        <p:nvPicPr>
          <p:cNvPr id="4" name="Picture 3" descr="A pie chart with numbers and a diagram&#10;&#10;Description automatically generated">
            <a:extLst>
              <a:ext uri="{FF2B5EF4-FFF2-40B4-BE49-F238E27FC236}">
                <a16:creationId xmlns:a16="http://schemas.microsoft.com/office/drawing/2014/main" id="{6836EBAD-AB80-42E2-5867-CAA32AF8F5CD}"/>
              </a:ext>
            </a:extLst>
          </p:cNvPr>
          <p:cNvPicPr>
            <a:picLocks noChangeAspect="1"/>
          </p:cNvPicPr>
          <p:nvPr/>
        </p:nvPicPr>
        <p:blipFill rotWithShape="1">
          <a:blip r:embed="rId2">
            <a:extLst>
              <a:ext uri="{28A0092B-C50C-407E-A947-70E740481C1C}">
                <a14:useLocalDpi xmlns:a14="http://schemas.microsoft.com/office/drawing/2010/main" val="0"/>
              </a:ext>
            </a:extLst>
          </a:blip>
          <a:srcRect l="6243" t="57778" r="7139"/>
          <a:stretch/>
        </p:blipFill>
        <p:spPr>
          <a:xfrm>
            <a:off x="342899" y="1905000"/>
            <a:ext cx="8458201" cy="3810000"/>
          </a:xfrm>
          <a:prstGeom prst="rect">
            <a:avLst/>
          </a:prstGeom>
        </p:spPr>
      </p:pic>
    </p:spTree>
    <p:extLst>
      <p:ext uri="{BB962C8B-B14F-4D97-AF65-F5344CB8AC3E}">
        <p14:creationId xmlns:p14="http://schemas.microsoft.com/office/powerpoint/2010/main" val="3001361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 PowerPoint template slides" id="{5F54DB43-F384-45EA-99AD-66B5E5DB60DD}" vid="{B8F3CA90-F7BD-4E29-AE30-354D8964AF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5539</TotalTime>
  <Words>999</Words>
  <Application>Microsoft Office PowerPoint</Application>
  <PresentationFormat>On-screen Show (4:3)</PresentationFormat>
  <Paragraphs>237</Paragraphs>
  <Slides>32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Franklin Gothic Demi</vt:lpstr>
      <vt:lpstr>Georgia</vt:lpstr>
      <vt:lpstr>Office Theme</vt:lpstr>
      <vt:lpstr>1_Office Theme</vt:lpstr>
      <vt:lpstr>DRO Friday Budget Briefing</vt:lpstr>
      <vt:lpstr>2026 – 2027 Biennial Budget</vt:lpstr>
      <vt:lpstr>Budget Process</vt:lpstr>
      <vt:lpstr>Where We Are &amp; What Comes Next</vt:lpstr>
      <vt:lpstr>Upcoming Budget Hearings</vt:lpstr>
      <vt:lpstr>Committee Hearings</vt:lpstr>
      <vt:lpstr>Budget Terms</vt:lpstr>
      <vt:lpstr>Budget Overview – All Funds</vt:lpstr>
      <vt:lpstr>Budget Overview – All Funds</vt:lpstr>
      <vt:lpstr>Budget Overview - GRF</vt:lpstr>
      <vt:lpstr>Budget Overview - GRF</vt:lpstr>
      <vt:lpstr>Budget Highlights</vt:lpstr>
      <vt:lpstr>Department of Medicaid </vt:lpstr>
      <vt:lpstr>Department of Medicaid</vt:lpstr>
      <vt:lpstr>Department of Medicaid Overview</vt:lpstr>
      <vt:lpstr>Department of Developmental Disabilities (DODD) Overview</vt:lpstr>
      <vt:lpstr>DODD </vt:lpstr>
      <vt:lpstr>DODD Goals and Objectives</vt:lpstr>
      <vt:lpstr>DODD Key Line Items</vt:lpstr>
      <vt:lpstr>Opportunities for Ohioans with Disabilities (OOD) Overview</vt:lpstr>
      <vt:lpstr>OOD</vt:lpstr>
      <vt:lpstr>OOD</vt:lpstr>
      <vt:lpstr>OOD Goals and Objectives</vt:lpstr>
      <vt:lpstr>OOD Key Line Items</vt:lpstr>
      <vt:lpstr>Department of Behavioral Health (DBH)</vt:lpstr>
      <vt:lpstr>DBH Goals and Objectives</vt:lpstr>
      <vt:lpstr>DBH Key Line Items</vt:lpstr>
      <vt:lpstr>Upcoming Hearings</vt:lpstr>
      <vt:lpstr>How to Get Notified</vt:lpstr>
      <vt:lpstr>Stay Updated with DRO</vt:lpstr>
      <vt:lpstr>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Ohio’s Biennial Budget</dc:title>
  <dc:creator>Jordan Ballinger</dc:creator>
  <cp:lastModifiedBy>Lindsey Evans</cp:lastModifiedBy>
  <cp:revision>16</cp:revision>
  <dcterms:created xsi:type="dcterms:W3CDTF">2021-02-01T01:44:17Z</dcterms:created>
  <dcterms:modified xsi:type="dcterms:W3CDTF">2025-02-11T16:41:33Z</dcterms:modified>
</cp:coreProperties>
</file>