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306" r:id="rId4"/>
    <p:sldId id="313" r:id="rId5"/>
    <p:sldId id="337" r:id="rId6"/>
    <p:sldId id="314" r:id="rId7"/>
    <p:sldId id="315" r:id="rId8"/>
    <p:sldId id="338" r:id="rId9"/>
    <p:sldId id="339" r:id="rId10"/>
    <p:sldId id="340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36DCF-2110-4C06-A218-9484A94BFB71}" v="47" dt="2025-04-11T18:56:50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460" autoAdjust="0"/>
  </p:normalViewPr>
  <p:slideViewPr>
    <p:cSldViewPr>
      <p:cViewPr varScale="1">
        <p:scale>
          <a:sx n="85" d="100"/>
          <a:sy n="85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Ballinger" userId="6cb9ce5d-eec0-40fe-adbe-7c8b0e2da0cb" providerId="ADAL" clId="{04836DCF-2110-4C06-A218-9484A94BFB71}"/>
    <pc:docChg chg="undo custSel addSld delSld modSld sldOrd modShowInfo">
      <pc:chgData name="Jordan Ballinger" userId="6cb9ce5d-eec0-40fe-adbe-7c8b0e2da0cb" providerId="ADAL" clId="{04836DCF-2110-4C06-A218-9484A94BFB71}" dt="2025-04-11T18:57:04.476" v="1712" actId="1076"/>
      <pc:docMkLst>
        <pc:docMk/>
      </pc:docMkLst>
      <pc:sldChg chg="addSp modSp mod">
        <pc:chgData name="Jordan Ballinger" userId="6cb9ce5d-eec0-40fe-adbe-7c8b0e2da0cb" providerId="ADAL" clId="{04836DCF-2110-4C06-A218-9484A94BFB71}" dt="2025-04-11T18:56:11.164" v="1710" actId="207"/>
        <pc:sldMkLst>
          <pc:docMk/>
          <pc:sldMk cId="4213076214" sldId="256"/>
        </pc:sldMkLst>
        <pc:spChg chg="add mod">
          <ac:chgData name="Jordan Ballinger" userId="6cb9ce5d-eec0-40fe-adbe-7c8b0e2da0cb" providerId="ADAL" clId="{04836DCF-2110-4C06-A218-9484A94BFB71}" dt="2025-04-11T18:56:11.164" v="1710" actId="207"/>
          <ac:spMkLst>
            <pc:docMk/>
            <pc:sldMk cId="4213076214" sldId="256"/>
            <ac:spMk id="4" creationId="{8800B5BD-455A-1467-7A03-ED12A26CC150}"/>
          </ac:spMkLst>
        </pc:spChg>
      </pc:sldChg>
      <pc:sldChg chg="del">
        <pc:chgData name="Jordan Ballinger" userId="6cb9ce5d-eec0-40fe-adbe-7c8b0e2da0cb" providerId="ADAL" clId="{04836DCF-2110-4C06-A218-9484A94BFB71}" dt="2025-04-11T18:27:21.206" v="0" actId="47"/>
        <pc:sldMkLst>
          <pc:docMk/>
          <pc:sldMk cId="3685521250" sldId="312"/>
        </pc:sldMkLst>
      </pc:sldChg>
      <pc:sldChg chg="addSp delSp modSp mod">
        <pc:chgData name="Jordan Ballinger" userId="6cb9ce5d-eec0-40fe-adbe-7c8b0e2da0cb" providerId="ADAL" clId="{04836DCF-2110-4C06-A218-9484A94BFB71}" dt="2025-04-11T18:29:05.813" v="17" actId="732"/>
        <pc:sldMkLst>
          <pc:docMk/>
          <pc:sldMk cId="2444691980" sldId="313"/>
        </pc:sldMkLst>
        <pc:spChg chg="add del mod">
          <ac:chgData name="Jordan Ballinger" userId="6cb9ce5d-eec0-40fe-adbe-7c8b0e2da0cb" providerId="ADAL" clId="{04836DCF-2110-4C06-A218-9484A94BFB71}" dt="2025-04-11T18:27:39.240" v="3" actId="478"/>
          <ac:spMkLst>
            <pc:docMk/>
            <pc:sldMk cId="2444691980" sldId="313"/>
            <ac:spMk id="6" creationId="{09516F86-FAE0-E0D2-10B3-7D2E67A89A2E}"/>
          </ac:spMkLst>
        </pc:spChg>
        <pc:picChg chg="del">
          <ac:chgData name="Jordan Ballinger" userId="6cb9ce5d-eec0-40fe-adbe-7c8b0e2da0cb" providerId="ADAL" clId="{04836DCF-2110-4C06-A218-9484A94BFB71}" dt="2025-04-11T18:27:31.280" v="1" actId="478"/>
          <ac:picMkLst>
            <pc:docMk/>
            <pc:sldMk cId="2444691980" sldId="313"/>
            <ac:picMk id="3" creationId="{3CFDF790-8D41-5170-309E-DDF0C4C3EDC8}"/>
          </ac:picMkLst>
        </pc:picChg>
        <pc:picChg chg="del">
          <ac:chgData name="Jordan Ballinger" userId="6cb9ce5d-eec0-40fe-adbe-7c8b0e2da0cb" providerId="ADAL" clId="{04836DCF-2110-4C06-A218-9484A94BFB71}" dt="2025-04-11T18:27:40.693" v="4" actId="478"/>
          <ac:picMkLst>
            <pc:docMk/>
            <pc:sldMk cId="2444691980" sldId="313"/>
            <ac:picMk id="4" creationId="{B0CAD12D-3A86-D0AC-8491-E8B233E0B904}"/>
          </ac:picMkLst>
        </pc:picChg>
        <pc:picChg chg="add mod modCrop">
          <ac:chgData name="Jordan Ballinger" userId="6cb9ce5d-eec0-40fe-adbe-7c8b0e2da0cb" providerId="ADAL" clId="{04836DCF-2110-4C06-A218-9484A94BFB71}" dt="2025-04-11T18:29:05.813" v="17" actId="732"/>
          <ac:picMkLst>
            <pc:docMk/>
            <pc:sldMk cId="2444691980" sldId="313"/>
            <ac:picMk id="7" creationId="{204EBAF1-8580-8BD5-F7D4-575CBDEBB632}"/>
          </ac:picMkLst>
        </pc:picChg>
        <pc:picChg chg="add mod modCrop">
          <ac:chgData name="Jordan Ballinger" userId="6cb9ce5d-eec0-40fe-adbe-7c8b0e2da0cb" providerId="ADAL" clId="{04836DCF-2110-4C06-A218-9484A94BFB71}" dt="2025-04-11T18:28:58.811" v="16" actId="732"/>
          <ac:picMkLst>
            <pc:docMk/>
            <pc:sldMk cId="2444691980" sldId="313"/>
            <ac:picMk id="8" creationId="{C1FD9AF8-4040-B0A7-F2F7-EA922BEB2987}"/>
          </ac:picMkLst>
        </pc:picChg>
      </pc:sldChg>
      <pc:sldChg chg="addSp delSp modSp mod">
        <pc:chgData name="Jordan Ballinger" userId="6cb9ce5d-eec0-40fe-adbe-7c8b0e2da0cb" providerId="ADAL" clId="{04836DCF-2110-4C06-A218-9484A94BFB71}" dt="2025-04-11T18:57:04.476" v="1712" actId="1076"/>
        <pc:sldMkLst>
          <pc:docMk/>
          <pc:sldMk cId="2636600168" sldId="314"/>
        </pc:sldMkLst>
        <pc:spChg chg="add del mod">
          <ac:chgData name="Jordan Ballinger" userId="6cb9ce5d-eec0-40fe-adbe-7c8b0e2da0cb" providerId="ADAL" clId="{04836DCF-2110-4C06-A218-9484A94BFB71}" dt="2025-04-11T18:30:29.115" v="87" actId="478"/>
          <ac:spMkLst>
            <pc:docMk/>
            <pc:sldMk cId="2636600168" sldId="314"/>
            <ac:spMk id="4" creationId="{C12906DC-8362-38BA-E433-9421906567B4}"/>
          </ac:spMkLst>
        </pc:spChg>
        <pc:spChg chg="del mod">
          <ac:chgData name="Jordan Ballinger" userId="6cb9ce5d-eec0-40fe-adbe-7c8b0e2da0cb" providerId="ADAL" clId="{04836DCF-2110-4C06-A218-9484A94BFB71}" dt="2025-04-11T18:55:33" v="1708" actId="12084"/>
          <ac:spMkLst>
            <pc:docMk/>
            <pc:sldMk cId="2636600168" sldId="314"/>
            <ac:spMk id="8" creationId="{D26C6F5A-2BBD-C59E-9608-3D65225FA7E2}"/>
          </ac:spMkLst>
        </pc:spChg>
        <pc:graphicFrameChg chg="add mod">
          <ac:chgData name="Jordan Ballinger" userId="6cb9ce5d-eec0-40fe-adbe-7c8b0e2da0cb" providerId="ADAL" clId="{04836DCF-2110-4C06-A218-9484A94BFB71}" dt="2025-04-11T18:56:50.292" v="1711" actId="12100"/>
          <ac:graphicFrameMkLst>
            <pc:docMk/>
            <pc:sldMk cId="2636600168" sldId="314"/>
            <ac:graphicFrameMk id="6" creationId="{76A0DF30-9E46-84A1-0B7C-00D5B1CFB073}"/>
          </ac:graphicFrameMkLst>
        </pc:graphicFrameChg>
        <pc:picChg chg="add mod">
          <ac:chgData name="Jordan Ballinger" userId="6cb9ce5d-eec0-40fe-adbe-7c8b0e2da0cb" providerId="ADAL" clId="{04836DCF-2110-4C06-A218-9484A94BFB71}" dt="2025-04-11T18:57:04.476" v="1712" actId="1076"/>
          <ac:picMkLst>
            <pc:docMk/>
            <pc:sldMk cId="2636600168" sldId="314"/>
            <ac:picMk id="2" creationId="{7D9D8699-5509-81BA-C65C-34FDC72704CF}"/>
          </ac:picMkLst>
        </pc:picChg>
        <pc:picChg chg="del">
          <ac:chgData name="Jordan Ballinger" userId="6cb9ce5d-eec0-40fe-adbe-7c8b0e2da0cb" providerId="ADAL" clId="{04836DCF-2110-4C06-A218-9484A94BFB71}" dt="2025-04-11T18:30:24.555" v="85" actId="478"/>
          <ac:picMkLst>
            <pc:docMk/>
            <pc:sldMk cId="2636600168" sldId="314"/>
            <ac:picMk id="10" creationId="{1FF6840D-FCD3-1F3B-3447-9FBAE9E7F4A2}"/>
          </ac:picMkLst>
        </pc:picChg>
      </pc:sldChg>
      <pc:sldChg chg="addSp delSp modSp mod">
        <pc:chgData name="Jordan Ballinger" userId="6cb9ce5d-eec0-40fe-adbe-7c8b0e2da0cb" providerId="ADAL" clId="{04836DCF-2110-4C06-A218-9484A94BFB71}" dt="2025-04-11T18:53:48.466" v="1706" actId="12100"/>
        <pc:sldMkLst>
          <pc:docMk/>
          <pc:sldMk cId="2774491372" sldId="315"/>
        </pc:sldMkLst>
        <pc:spChg chg="del mod">
          <ac:chgData name="Jordan Ballinger" userId="6cb9ce5d-eec0-40fe-adbe-7c8b0e2da0cb" providerId="ADAL" clId="{04836DCF-2110-4C06-A218-9484A94BFB71}" dt="2025-04-11T18:51:32.684" v="1683" actId="12084"/>
          <ac:spMkLst>
            <pc:docMk/>
            <pc:sldMk cId="2774491372" sldId="315"/>
            <ac:spMk id="3" creationId="{53F59FFA-69CA-67A5-9E0F-92DB1DFABD29}"/>
          </ac:spMkLst>
        </pc:spChg>
        <pc:spChg chg="del mod">
          <ac:chgData name="Jordan Ballinger" userId="6cb9ce5d-eec0-40fe-adbe-7c8b0e2da0cb" providerId="ADAL" clId="{04836DCF-2110-4C06-A218-9484A94BFB71}" dt="2025-04-11T18:51:44.733" v="1685" actId="12084"/>
          <ac:spMkLst>
            <pc:docMk/>
            <pc:sldMk cId="2774491372" sldId="315"/>
            <ac:spMk id="4" creationId="{C1688925-9484-6AC0-75AC-7B5DB06DC59A}"/>
          </ac:spMkLst>
        </pc:spChg>
        <pc:spChg chg="del">
          <ac:chgData name="Jordan Ballinger" userId="6cb9ce5d-eec0-40fe-adbe-7c8b0e2da0cb" providerId="ADAL" clId="{04836DCF-2110-4C06-A218-9484A94BFB71}" dt="2025-04-11T18:33:43.629" v="427" actId="478"/>
          <ac:spMkLst>
            <pc:docMk/>
            <pc:sldMk cId="2774491372" sldId="315"/>
            <ac:spMk id="6" creationId="{B55BAFA2-3AA4-4828-6A5C-84ACC923D937}"/>
          </ac:spMkLst>
        </pc:spChg>
        <pc:spChg chg="del mod">
          <ac:chgData name="Jordan Ballinger" userId="6cb9ce5d-eec0-40fe-adbe-7c8b0e2da0cb" providerId="ADAL" clId="{04836DCF-2110-4C06-A218-9484A94BFB71}" dt="2025-04-11T18:51:39.361" v="1684" actId="12084"/>
          <ac:spMkLst>
            <pc:docMk/>
            <pc:sldMk cId="2774491372" sldId="315"/>
            <ac:spMk id="8" creationId="{D26C6F5A-2BBD-C59E-9608-3D65225FA7E2}"/>
          </ac:spMkLst>
        </pc:spChg>
        <pc:graphicFrameChg chg="add mod">
          <ac:chgData name="Jordan Ballinger" userId="6cb9ce5d-eec0-40fe-adbe-7c8b0e2da0cb" providerId="ADAL" clId="{04836DCF-2110-4C06-A218-9484A94BFB71}" dt="2025-04-11T18:53:25.473" v="1702" actId="255"/>
          <ac:graphicFrameMkLst>
            <pc:docMk/>
            <pc:sldMk cId="2774491372" sldId="315"/>
            <ac:graphicFrameMk id="2" creationId="{6F22C3CC-27F5-5C98-4A8A-276B7AF1D63E}"/>
          </ac:graphicFrameMkLst>
        </pc:graphicFrameChg>
        <pc:graphicFrameChg chg="add mod">
          <ac:chgData name="Jordan Ballinger" userId="6cb9ce5d-eec0-40fe-adbe-7c8b0e2da0cb" providerId="ADAL" clId="{04836DCF-2110-4C06-A218-9484A94BFB71}" dt="2025-04-11T18:53:48.466" v="1706" actId="12100"/>
          <ac:graphicFrameMkLst>
            <pc:docMk/>
            <pc:sldMk cId="2774491372" sldId="315"/>
            <ac:graphicFrameMk id="7" creationId="{BF4B29DF-5BAD-B38F-AD41-183BFECF2B47}"/>
          </ac:graphicFrameMkLst>
        </pc:graphicFrameChg>
        <pc:graphicFrameChg chg="add mod">
          <ac:chgData name="Jordan Ballinger" userId="6cb9ce5d-eec0-40fe-adbe-7c8b0e2da0cb" providerId="ADAL" clId="{04836DCF-2110-4C06-A218-9484A94BFB71}" dt="2025-04-11T18:53:41.797" v="1705" actId="12100"/>
          <ac:graphicFrameMkLst>
            <pc:docMk/>
            <pc:sldMk cId="2774491372" sldId="315"/>
            <ac:graphicFrameMk id="9" creationId="{A7BEF71F-3B0B-B0A9-A11E-5559721AD9C9}"/>
          </ac:graphicFrameMkLst>
        </pc:graphicFrameChg>
      </pc:sldChg>
      <pc:sldChg chg="del">
        <pc:chgData name="Jordan Ballinger" userId="6cb9ce5d-eec0-40fe-adbe-7c8b0e2da0cb" providerId="ADAL" clId="{04836DCF-2110-4C06-A218-9484A94BFB71}" dt="2025-04-11T18:37:37.231" v="814" actId="47"/>
        <pc:sldMkLst>
          <pc:docMk/>
          <pc:sldMk cId="2645030448" sldId="316"/>
        </pc:sldMkLst>
      </pc:sldChg>
      <pc:sldChg chg="del">
        <pc:chgData name="Jordan Ballinger" userId="6cb9ce5d-eec0-40fe-adbe-7c8b0e2da0cb" providerId="ADAL" clId="{04836DCF-2110-4C06-A218-9484A94BFB71}" dt="2025-04-11T18:37:38.743" v="815" actId="47"/>
        <pc:sldMkLst>
          <pc:docMk/>
          <pc:sldMk cId="3001361422" sldId="317"/>
        </pc:sldMkLst>
      </pc:sldChg>
      <pc:sldChg chg="addSp delSp modSp mod ord">
        <pc:chgData name="Jordan Ballinger" userId="6cb9ce5d-eec0-40fe-adbe-7c8b0e2da0cb" providerId="ADAL" clId="{04836DCF-2110-4C06-A218-9484A94BFB71}" dt="2025-04-11T18:37:28.196" v="813" actId="12084"/>
        <pc:sldMkLst>
          <pc:docMk/>
          <pc:sldMk cId="4104939641" sldId="318"/>
        </pc:sldMkLst>
        <pc:spChg chg="mod">
          <ac:chgData name="Jordan Ballinger" userId="6cb9ce5d-eec0-40fe-adbe-7c8b0e2da0cb" providerId="ADAL" clId="{04836DCF-2110-4C06-A218-9484A94BFB71}" dt="2025-04-11T18:35:44.985" v="572" actId="20577"/>
          <ac:spMkLst>
            <pc:docMk/>
            <pc:sldMk cId="4104939641" sldId="318"/>
            <ac:spMk id="2" creationId="{99371418-24B7-AE61-9250-1CD3EC8504CF}"/>
          </ac:spMkLst>
        </pc:spChg>
        <pc:spChg chg="del mod">
          <ac:chgData name="Jordan Ballinger" userId="6cb9ce5d-eec0-40fe-adbe-7c8b0e2da0cb" providerId="ADAL" clId="{04836DCF-2110-4C06-A218-9484A94BFB71}" dt="2025-04-11T18:37:28.196" v="813" actId="12084"/>
          <ac:spMkLst>
            <pc:docMk/>
            <pc:sldMk cId="4104939641" sldId="318"/>
            <ac:spMk id="5" creationId="{22ADFFAD-4CBA-9B1F-0385-448A281F76A3}"/>
          </ac:spMkLst>
        </pc:spChg>
        <pc:graphicFrameChg chg="add mod">
          <ac:chgData name="Jordan Ballinger" userId="6cb9ce5d-eec0-40fe-adbe-7c8b0e2da0cb" providerId="ADAL" clId="{04836DCF-2110-4C06-A218-9484A94BFB71}" dt="2025-04-11T18:37:28.196" v="813" actId="12084"/>
          <ac:graphicFrameMkLst>
            <pc:docMk/>
            <pc:sldMk cId="4104939641" sldId="318"/>
            <ac:graphicFrameMk id="3" creationId="{B1EC6E6F-7F22-8E59-9360-9AC7472463C5}"/>
          </ac:graphicFrameMkLst>
        </pc:graphicFrameChg>
      </pc:sldChg>
      <pc:sldChg chg="del">
        <pc:chgData name="Jordan Ballinger" userId="6cb9ce5d-eec0-40fe-adbe-7c8b0e2da0cb" providerId="ADAL" clId="{04836DCF-2110-4C06-A218-9484A94BFB71}" dt="2025-04-11T18:37:39.800" v="816" actId="47"/>
        <pc:sldMkLst>
          <pc:docMk/>
          <pc:sldMk cId="3547711988" sldId="319"/>
        </pc:sldMkLst>
      </pc:sldChg>
      <pc:sldChg chg="del">
        <pc:chgData name="Jordan Ballinger" userId="6cb9ce5d-eec0-40fe-adbe-7c8b0e2da0cb" providerId="ADAL" clId="{04836DCF-2110-4C06-A218-9484A94BFB71}" dt="2025-04-11T18:37:40.226" v="817" actId="47"/>
        <pc:sldMkLst>
          <pc:docMk/>
          <pc:sldMk cId="551435182" sldId="320"/>
        </pc:sldMkLst>
      </pc:sldChg>
      <pc:sldChg chg="del">
        <pc:chgData name="Jordan Ballinger" userId="6cb9ce5d-eec0-40fe-adbe-7c8b0e2da0cb" providerId="ADAL" clId="{04836DCF-2110-4C06-A218-9484A94BFB71}" dt="2025-04-11T18:37:41.822" v="819" actId="47"/>
        <pc:sldMkLst>
          <pc:docMk/>
          <pc:sldMk cId="2481797275" sldId="321"/>
        </pc:sldMkLst>
      </pc:sldChg>
      <pc:sldChg chg="del">
        <pc:chgData name="Jordan Ballinger" userId="6cb9ce5d-eec0-40fe-adbe-7c8b0e2da0cb" providerId="ADAL" clId="{04836DCF-2110-4C06-A218-9484A94BFB71}" dt="2025-04-11T18:37:42.451" v="820" actId="47"/>
        <pc:sldMkLst>
          <pc:docMk/>
          <pc:sldMk cId="2077027704" sldId="322"/>
        </pc:sldMkLst>
      </pc:sldChg>
      <pc:sldChg chg="del">
        <pc:chgData name="Jordan Ballinger" userId="6cb9ce5d-eec0-40fe-adbe-7c8b0e2da0cb" providerId="ADAL" clId="{04836DCF-2110-4C06-A218-9484A94BFB71}" dt="2025-04-11T18:37:42.874" v="821" actId="47"/>
        <pc:sldMkLst>
          <pc:docMk/>
          <pc:sldMk cId="3918128136" sldId="323"/>
        </pc:sldMkLst>
      </pc:sldChg>
      <pc:sldChg chg="del">
        <pc:chgData name="Jordan Ballinger" userId="6cb9ce5d-eec0-40fe-adbe-7c8b0e2da0cb" providerId="ADAL" clId="{04836DCF-2110-4C06-A218-9484A94BFB71}" dt="2025-04-11T18:37:41.201" v="818" actId="47"/>
        <pc:sldMkLst>
          <pc:docMk/>
          <pc:sldMk cId="2061069035" sldId="324"/>
        </pc:sldMkLst>
      </pc:sldChg>
      <pc:sldChg chg="del">
        <pc:chgData name="Jordan Ballinger" userId="6cb9ce5d-eec0-40fe-adbe-7c8b0e2da0cb" providerId="ADAL" clId="{04836DCF-2110-4C06-A218-9484A94BFB71}" dt="2025-04-11T18:37:44.594" v="826" actId="47"/>
        <pc:sldMkLst>
          <pc:docMk/>
          <pc:sldMk cId="1132003468" sldId="325"/>
        </pc:sldMkLst>
      </pc:sldChg>
      <pc:sldChg chg="del">
        <pc:chgData name="Jordan Ballinger" userId="6cb9ce5d-eec0-40fe-adbe-7c8b0e2da0cb" providerId="ADAL" clId="{04836DCF-2110-4C06-A218-9484A94BFB71}" dt="2025-04-11T18:37:43.375" v="822" actId="47"/>
        <pc:sldMkLst>
          <pc:docMk/>
          <pc:sldMk cId="3386464817" sldId="326"/>
        </pc:sldMkLst>
      </pc:sldChg>
      <pc:sldChg chg="del">
        <pc:chgData name="Jordan Ballinger" userId="6cb9ce5d-eec0-40fe-adbe-7c8b0e2da0cb" providerId="ADAL" clId="{04836DCF-2110-4C06-A218-9484A94BFB71}" dt="2025-04-11T18:37:44.187" v="824" actId="47"/>
        <pc:sldMkLst>
          <pc:docMk/>
          <pc:sldMk cId="4123830134" sldId="327"/>
        </pc:sldMkLst>
      </pc:sldChg>
      <pc:sldChg chg="del">
        <pc:chgData name="Jordan Ballinger" userId="6cb9ce5d-eec0-40fe-adbe-7c8b0e2da0cb" providerId="ADAL" clId="{04836DCF-2110-4C06-A218-9484A94BFB71}" dt="2025-04-11T18:37:45.275" v="829" actId="47"/>
        <pc:sldMkLst>
          <pc:docMk/>
          <pc:sldMk cId="2423494732" sldId="328"/>
        </pc:sldMkLst>
      </pc:sldChg>
      <pc:sldChg chg="del">
        <pc:chgData name="Jordan Ballinger" userId="6cb9ce5d-eec0-40fe-adbe-7c8b0e2da0cb" providerId="ADAL" clId="{04836DCF-2110-4C06-A218-9484A94BFB71}" dt="2025-04-11T18:37:43.945" v="823" actId="47"/>
        <pc:sldMkLst>
          <pc:docMk/>
          <pc:sldMk cId="2286649701" sldId="329"/>
        </pc:sldMkLst>
      </pc:sldChg>
      <pc:sldChg chg="del">
        <pc:chgData name="Jordan Ballinger" userId="6cb9ce5d-eec0-40fe-adbe-7c8b0e2da0cb" providerId="ADAL" clId="{04836DCF-2110-4C06-A218-9484A94BFB71}" dt="2025-04-11T18:37:44.773" v="827" actId="47"/>
        <pc:sldMkLst>
          <pc:docMk/>
          <pc:sldMk cId="3681611155" sldId="330"/>
        </pc:sldMkLst>
      </pc:sldChg>
      <pc:sldChg chg="del">
        <pc:chgData name="Jordan Ballinger" userId="6cb9ce5d-eec0-40fe-adbe-7c8b0e2da0cb" providerId="ADAL" clId="{04836DCF-2110-4C06-A218-9484A94BFB71}" dt="2025-04-11T18:37:45.043" v="828" actId="47"/>
        <pc:sldMkLst>
          <pc:docMk/>
          <pc:sldMk cId="2534128502" sldId="331"/>
        </pc:sldMkLst>
      </pc:sldChg>
      <pc:sldChg chg="del">
        <pc:chgData name="Jordan Ballinger" userId="6cb9ce5d-eec0-40fe-adbe-7c8b0e2da0cb" providerId="ADAL" clId="{04836DCF-2110-4C06-A218-9484A94BFB71}" dt="2025-04-11T18:37:44.389" v="825" actId="47"/>
        <pc:sldMkLst>
          <pc:docMk/>
          <pc:sldMk cId="3353928034" sldId="332"/>
        </pc:sldMkLst>
      </pc:sldChg>
      <pc:sldChg chg="del">
        <pc:chgData name="Jordan Ballinger" userId="6cb9ce5d-eec0-40fe-adbe-7c8b0e2da0cb" providerId="ADAL" clId="{04836DCF-2110-4C06-A218-9484A94BFB71}" dt="2025-04-11T18:37:45.479" v="830" actId="47"/>
        <pc:sldMkLst>
          <pc:docMk/>
          <pc:sldMk cId="1943244356" sldId="333"/>
        </pc:sldMkLst>
      </pc:sldChg>
      <pc:sldChg chg="del">
        <pc:chgData name="Jordan Ballinger" userId="6cb9ce5d-eec0-40fe-adbe-7c8b0e2da0cb" providerId="ADAL" clId="{04836DCF-2110-4C06-A218-9484A94BFB71}" dt="2025-04-11T18:37:46" v="831" actId="47"/>
        <pc:sldMkLst>
          <pc:docMk/>
          <pc:sldMk cId="1095566594" sldId="334"/>
        </pc:sldMkLst>
      </pc:sldChg>
      <pc:sldChg chg="del">
        <pc:chgData name="Jordan Ballinger" userId="6cb9ce5d-eec0-40fe-adbe-7c8b0e2da0cb" providerId="ADAL" clId="{04836DCF-2110-4C06-A218-9484A94BFB71}" dt="2025-04-11T18:37:46.248" v="832" actId="47"/>
        <pc:sldMkLst>
          <pc:docMk/>
          <pc:sldMk cId="837908916" sldId="335"/>
        </pc:sldMkLst>
      </pc:sldChg>
      <pc:sldChg chg="del">
        <pc:chgData name="Jordan Ballinger" userId="6cb9ce5d-eec0-40fe-adbe-7c8b0e2da0cb" providerId="ADAL" clId="{04836DCF-2110-4C06-A218-9484A94BFB71}" dt="2025-04-11T18:37:47.325" v="833" actId="47"/>
        <pc:sldMkLst>
          <pc:docMk/>
          <pc:sldMk cId="3550012626" sldId="336"/>
        </pc:sldMkLst>
      </pc:sldChg>
      <pc:sldChg chg="addSp delSp modSp add mod">
        <pc:chgData name="Jordan Ballinger" userId="6cb9ce5d-eec0-40fe-adbe-7c8b0e2da0cb" providerId="ADAL" clId="{04836DCF-2110-4C06-A218-9484A94BFB71}" dt="2025-04-11T18:30:13.838" v="83" actId="27636"/>
        <pc:sldMkLst>
          <pc:docMk/>
          <pc:sldMk cId="3941332758" sldId="337"/>
        </pc:sldMkLst>
        <pc:spChg chg="add del mod">
          <ac:chgData name="Jordan Ballinger" userId="6cb9ce5d-eec0-40fe-adbe-7c8b0e2da0cb" providerId="ADAL" clId="{04836DCF-2110-4C06-A218-9484A94BFB71}" dt="2025-04-11T18:29:52.938" v="23" actId="931"/>
          <ac:spMkLst>
            <pc:docMk/>
            <pc:sldMk cId="3941332758" sldId="337"/>
            <ac:spMk id="3" creationId="{BE927802-F9BC-9E2B-7E06-0636F8D7277D}"/>
          </ac:spMkLst>
        </pc:spChg>
        <pc:spChg chg="mod">
          <ac:chgData name="Jordan Ballinger" userId="6cb9ce5d-eec0-40fe-adbe-7c8b0e2da0cb" providerId="ADAL" clId="{04836DCF-2110-4C06-A218-9484A94BFB71}" dt="2025-04-11T18:30:13.838" v="83" actId="27636"/>
          <ac:spMkLst>
            <pc:docMk/>
            <pc:sldMk cId="3941332758" sldId="337"/>
            <ac:spMk id="5" creationId="{75BE8724-4356-4584-A214-EB9E36591614}"/>
          </ac:spMkLst>
        </pc:spChg>
        <pc:picChg chg="add mod">
          <ac:chgData name="Jordan Ballinger" userId="6cb9ce5d-eec0-40fe-adbe-7c8b0e2da0cb" providerId="ADAL" clId="{04836DCF-2110-4C06-A218-9484A94BFB71}" dt="2025-04-11T18:29:57.943" v="24" actId="26606"/>
          <ac:picMkLst>
            <pc:docMk/>
            <pc:sldMk cId="3941332758" sldId="337"/>
            <ac:picMk id="6" creationId="{2550F6E9-0758-65A5-0D72-7D956C9C6356}"/>
          </ac:picMkLst>
        </pc:picChg>
        <pc:picChg chg="del">
          <ac:chgData name="Jordan Ballinger" userId="6cb9ce5d-eec0-40fe-adbe-7c8b0e2da0cb" providerId="ADAL" clId="{04836DCF-2110-4C06-A218-9484A94BFB71}" dt="2025-04-11T18:29:24.289" v="19" actId="478"/>
          <ac:picMkLst>
            <pc:docMk/>
            <pc:sldMk cId="3941332758" sldId="337"/>
            <ac:picMk id="7" creationId="{204EBAF1-8580-8BD5-F7D4-575CBDEBB632}"/>
          </ac:picMkLst>
        </pc:picChg>
        <pc:picChg chg="del">
          <ac:chgData name="Jordan Ballinger" userId="6cb9ce5d-eec0-40fe-adbe-7c8b0e2da0cb" providerId="ADAL" clId="{04836DCF-2110-4C06-A218-9484A94BFB71}" dt="2025-04-11T18:29:29.523" v="21" actId="478"/>
          <ac:picMkLst>
            <pc:docMk/>
            <pc:sldMk cId="3941332758" sldId="337"/>
            <ac:picMk id="8" creationId="{C1FD9AF8-4040-B0A7-F2F7-EA922BEB2987}"/>
          </ac:picMkLst>
        </pc:picChg>
      </pc:sldChg>
      <pc:sldChg chg="addSp delSp modSp add mod modClrScheme chgLayout">
        <pc:chgData name="Jordan Ballinger" userId="6cb9ce5d-eec0-40fe-adbe-7c8b0e2da0cb" providerId="ADAL" clId="{04836DCF-2110-4C06-A218-9484A94BFB71}" dt="2025-04-11T18:41:26.920" v="1003" actId="14100"/>
        <pc:sldMkLst>
          <pc:docMk/>
          <pc:sldMk cId="648937584" sldId="338"/>
        </pc:sldMkLst>
        <pc:spChg chg="del">
          <ac:chgData name="Jordan Ballinger" userId="6cb9ce5d-eec0-40fe-adbe-7c8b0e2da0cb" providerId="ADAL" clId="{04836DCF-2110-4C06-A218-9484A94BFB71}" dt="2025-04-11T18:38:21.119" v="876" actId="478"/>
          <ac:spMkLst>
            <pc:docMk/>
            <pc:sldMk cId="648937584" sldId="338"/>
            <ac:spMk id="3" creationId="{53F59FFA-69CA-67A5-9E0F-92DB1DFABD29}"/>
          </ac:spMkLst>
        </pc:spChg>
        <pc:spChg chg="del mod">
          <ac:chgData name="Jordan Ballinger" userId="6cb9ce5d-eec0-40fe-adbe-7c8b0e2da0cb" providerId="ADAL" clId="{04836DCF-2110-4C06-A218-9484A94BFB71}" dt="2025-04-11T18:38:17.510" v="874" actId="478"/>
          <ac:spMkLst>
            <pc:docMk/>
            <pc:sldMk cId="648937584" sldId="338"/>
            <ac:spMk id="4" creationId="{C1688925-9484-6AC0-75AC-7B5DB06DC59A}"/>
          </ac:spMkLst>
        </pc:spChg>
        <pc:spChg chg="mod ord">
          <ac:chgData name="Jordan Ballinger" userId="6cb9ce5d-eec0-40fe-adbe-7c8b0e2da0cb" providerId="ADAL" clId="{04836DCF-2110-4C06-A218-9484A94BFB71}" dt="2025-04-11T18:39:44.077" v="978" actId="26606"/>
          <ac:spMkLst>
            <pc:docMk/>
            <pc:sldMk cId="648937584" sldId="338"/>
            <ac:spMk id="5" creationId="{75BE8724-4356-4584-A214-EB9E36591614}"/>
          </ac:spMkLst>
        </pc:spChg>
        <pc:spChg chg="add del mod">
          <ac:chgData name="Jordan Ballinger" userId="6cb9ce5d-eec0-40fe-adbe-7c8b0e2da0cb" providerId="ADAL" clId="{04836DCF-2110-4C06-A218-9484A94BFB71}" dt="2025-04-11T18:38:26.695" v="877" actId="700"/>
          <ac:spMkLst>
            <pc:docMk/>
            <pc:sldMk cId="648937584" sldId="338"/>
            <ac:spMk id="6" creationId="{E93F63F0-D464-7233-16B7-DF1DBA2C7EED}"/>
          </ac:spMkLst>
        </pc:spChg>
        <pc:spChg chg="del">
          <ac:chgData name="Jordan Ballinger" userId="6cb9ce5d-eec0-40fe-adbe-7c8b0e2da0cb" providerId="ADAL" clId="{04836DCF-2110-4C06-A218-9484A94BFB71}" dt="2025-04-11T18:38:18.826" v="875" actId="478"/>
          <ac:spMkLst>
            <pc:docMk/>
            <pc:sldMk cId="648937584" sldId="338"/>
            <ac:spMk id="8" creationId="{D26C6F5A-2BBD-C59E-9608-3D65225FA7E2}"/>
          </ac:spMkLst>
        </pc:spChg>
        <pc:spChg chg="add del mod ord">
          <ac:chgData name="Jordan Ballinger" userId="6cb9ce5d-eec0-40fe-adbe-7c8b0e2da0cb" providerId="ADAL" clId="{04836DCF-2110-4C06-A218-9484A94BFB71}" dt="2025-04-11T18:38:26.695" v="877" actId="700"/>
          <ac:spMkLst>
            <pc:docMk/>
            <pc:sldMk cId="648937584" sldId="338"/>
            <ac:spMk id="9" creationId="{AD17DD47-CEC5-DBF6-3BD6-2CCFA549B3F1}"/>
          </ac:spMkLst>
        </pc:spChg>
        <pc:spChg chg="add del mod ord">
          <ac:chgData name="Jordan Ballinger" userId="6cb9ce5d-eec0-40fe-adbe-7c8b0e2da0cb" providerId="ADAL" clId="{04836DCF-2110-4C06-A218-9484A94BFB71}" dt="2025-04-11T18:39:44.077" v="978" actId="26606"/>
          <ac:spMkLst>
            <pc:docMk/>
            <pc:sldMk cId="648937584" sldId="338"/>
            <ac:spMk id="10" creationId="{5435A473-B3CD-9064-A2C2-5BAB3F783101}"/>
          </ac:spMkLst>
        </pc:spChg>
        <pc:graphicFrameChg chg="add mod">
          <ac:chgData name="Jordan Ballinger" userId="6cb9ce5d-eec0-40fe-adbe-7c8b0e2da0cb" providerId="ADAL" clId="{04836DCF-2110-4C06-A218-9484A94BFB71}" dt="2025-04-11T18:41:26.920" v="1003" actId="14100"/>
          <ac:graphicFrameMkLst>
            <pc:docMk/>
            <pc:sldMk cId="648937584" sldId="338"/>
            <ac:graphicFrameMk id="12" creationId="{CD3F33FF-2730-3C66-5116-C7FA0D89D4E4}"/>
          </ac:graphicFrameMkLst>
        </pc:graphicFrameChg>
        <pc:picChg chg="add del mod">
          <ac:chgData name="Jordan Ballinger" userId="6cb9ce5d-eec0-40fe-adbe-7c8b0e2da0cb" providerId="ADAL" clId="{04836DCF-2110-4C06-A218-9484A94BFB71}" dt="2025-04-11T18:41:24.135" v="999" actId="1076"/>
          <ac:picMkLst>
            <pc:docMk/>
            <pc:sldMk cId="648937584" sldId="338"/>
            <ac:picMk id="11" creationId="{35FD6AF9-F732-9DB9-B7BE-EC58857245FC}"/>
          </ac:picMkLst>
        </pc:picChg>
      </pc:sldChg>
      <pc:sldChg chg="addSp delSp modSp add mod modClrScheme chgLayout">
        <pc:chgData name="Jordan Ballinger" userId="6cb9ce5d-eec0-40fe-adbe-7c8b0e2da0cb" providerId="ADAL" clId="{04836DCF-2110-4C06-A218-9484A94BFB71}" dt="2025-04-11T18:49:49.360" v="1680" actId="13782"/>
        <pc:sldMkLst>
          <pc:docMk/>
          <pc:sldMk cId="3199234224" sldId="339"/>
        </pc:sldMkLst>
        <pc:spChg chg="mod">
          <ac:chgData name="Jordan Ballinger" userId="6cb9ce5d-eec0-40fe-adbe-7c8b0e2da0cb" providerId="ADAL" clId="{04836DCF-2110-4C06-A218-9484A94BFB71}" dt="2025-04-11T18:48:35.895" v="1672" actId="26606"/>
          <ac:spMkLst>
            <pc:docMk/>
            <pc:sldMk cId="3199234224" sldId="339"/>
            <ac:spMk id="5" creationId="{75BE8724-4356-4584-A214-EB9E36591614}"/>
          </ac:spMkLst>
        </pc:spChg>
        <pc:spChg chg="add del mod">
          <ac:chgData name="Jordan Ballinger" userId="6cb9ce5d-eec0-40fe-adbe-7c8b0e2da0cb" providerId="ADAL" clId="{04836DCF-2110-4C06-A218-9484A94BFB71}" dt="2025-04-11T18:48:39.546" v="1677" actId="26606"/>
          <ac:spMkLst>
            <pc:docMk/>
            <pc:sldMk cId="3199234224" sldId="339"/>
            <ac:spMk id="6" creationId="{CFB3616F-42D6-4D08-5F78-C8F074E8AAF4}"/>
          </ac:spMkLst>
        </pc:spChg>
        <pc:spChg chg="add del mod">
          <ac:chgData name="Jordan Ballinger" userId="6cb9ce5d-eec0-40fe-adbe-7c8b0e2da0cb" providerId="ADAL" clId="{04836DCF-2110-4C06-A218-9484A94BFB71}" dt="2025-04-11T18:48:35.895" v="1672" actId="26606"/>
          <ac:spMkLst>
            <pc:docMk/>
            <pc:sldMk cId="3199234224" sldId="339"/>
            <ac:spMk id="9" creationId="{BEFF92E3-275A-6181-F4D7-836E99CCA973}"/>
          </ac:spMkLst>
        </pc:spChg>
        <pc:graphicFrameChg chg="add del mod">
          <ac:chgData name="Jordan Ballinger" userId="6cb9ce5d-eec0-40fe-adbe-7c8b0e2da0cb" providerId="ADAL" clId="{04836DCF-2110-4C06-A218-9484A94BFB71}" dt="2025-04-11T18:48:35.895" v="1672" actId="26606"/>
          <ac:graphicFrameMkLst>
            <pc:docMk/>
            <pc:sldMk cId="3199234224" sldId="339"/>
            <ac:graphicFrameMk id="8" creationId="{10ED9A04-7052-B8E7-9E7D-75325AADDF47}"/>
          </ac:graphicFrameMkLst>
        </pc:graphicFrameChg>
        <pc:graphicFrameChg chg="add del">
          <ac:chgData name="Jordan Ballinger" userId="6cb9ce5d-eec0-40fe-adbe-7c8b0e2da0cb" providerId="ADAL" clId="{04836DCF-2110-4C06-A218-9484A94BFB71}" dt="2025-04-11T18:48:38.132" v="1674" actId="26606"/>
          <ac:graphicFrameMkLst>
            <pc:docMk/>
            <pc:sldMk cId="3199234224" sldId="339"/>
            <ac:graphicFrameMk id="11" creationId="{CA93B6CD-70C5-0998-EAF8-950A21485CD8}"/>
          </ac:graphicFrameMkLst>
        </pc:graphicFrameChg>
        <pc:graphicFrameChg chg="del mod">
          <ac:chgData name="Jordan Ballinger" userId="6cb9ce5d-eec0-40fe-adbe-7c8b0e2da0cb" providerId="ADAL" clId="{04836DCF-2110-4C06-A218-9484A94BFB71}" dt="2025-04-11T18:41:33.138" v="1005" actId="478"/>
          <ac:graphicFrameMkLst>
            <pc:docMk/>
            <pc:sldMk cId="3199234224" sldId="339"/>
            <ac:graphicFrameMk id="12" creationId="{CD3F33FF-2730-3C66-5116-C7FA0D89D4E4}"/>
          </ac:graphicFrameMkLst>
        </pc:graphicFrameChg>
        <pc:graphicFrameChg chg="add del">
          <ac:chgData name="Jordan Ballinger" userId="6cb9ce5d-eec0-40fe-adbe-7c8b0e2da0cb" providerId="ADAL" clId="{04836DCF-2110-4C06-A218-9484A94BFB71}" dt="2025-04-11T18:48:39.525" v="1676" actId="26606"/>
          <ac:graphicFrameMkLst>
            <pc:docMk/>
            <pc:sldMk cId="3199234224" sldId="339"/>
            <ac:graphicFrameMk id="13" creationId="{F0EFBD5E-EB71-C3F9-7B61-43D8E50C13AE}"/>
          </ac:graphicFrameMkLst>
        </pc:graphicFrameChg>
        <pc:graphicFrameChg chg="add mod">
          <ac:chgData name="Jordan Ballinger" userId="6cb9ce5d-eec0-40fe-adbe-7c8b0e2da0cb" providerId="ADAL" clId="{04836DCF-2110-4C06-A218-9484A94BFB71}" dt="2025-04-11T18:49:49.360" v="1680" actId="13782"/>
          <ac:graphicFrameMkLst>
            <pc:docMk/>
            <pc:sldMk cId="3199234224" sldId="339"/>
            <ac:graphicFrameMk id="15" creationId="{CA93B6CD-70C5-0998-EAF8-950A21485CD8}"/>
          </ac:graphicFrameMkLst>
        </pc:graphicFrameChg>
        <pc:picChg chg="add del mod">
          <ac:chgData name="Jordan Ballinger" userId="6cb9ce5d-eec0-40fe-adbe-7c8b0e2da0cb" providerId="ADAL" clId="{04836DCF-2110-4C06-A218-9484A94BFB71}" dt="2025-04-11T18:41:29.521" v="1004" actId="478"/>
          <ac:picMkLst>
            <pc:docMk/>
            <pc:sldMk cId="3199234224" sldId="339"/>
            <ac:picMk id="3" creationId="{89E03CFE-8038-D608-7D0F-CA39C3F384D4}"/>
          </ac:picMkLst>
        </pc:picChg>
      </pc:sldChg>
      <pc:sldChg chg="addSp delSp modSp add mod">
        <pc:chgData name="Jordan Ballinger" userId="6cb9ce5d-eec0-40fe-adbe-7c8b0e2da0cb" providerId="ADAL" clId="{04836DCF-2110-4C06-A218-9484A94BFB71}" dt="2025-04-11T18:50:19.443" v="1682" actId="12100"/>
        <pc:sldMkLst>
          <pc:docMk/>
          <pc:sldMk cId="190156154" sldId="340"/>
        </pc:sldMkLst>
        <pc:spChg chg="mod">
          <ac:chgData name="Jordan Ballinger" userId="6cb9ce5d-eec0-40fe-adbe-7c8b0e2da0cb" providerId="ADAL" clId="{04836DCF-2110-4C06-A218-9484A94BFB71}" dt="2025-04-11T18:44:19.142" v="1517" actId="20577"/>
          <ac:spMkLst>
            <pc:docMk/>
            <pc:sldMk cId="190156154" sldId="340"/>
            <ac:spMk id="5" creationId="{75BE8724-4356-4584-A214-EB9E36591614}"/>
          </ac:spMkLst>
        </pc:spChg>
        <pc:spChg chg="add del mod">
          <ac:chgData name="Jordan Ballinger" userId="6cb9ce5d-eec0-40fe-adbe-7c8b0e2da0cb" providerId="ADAL" clId="{04836DCF-2110-4C06-A218-9484A94BFB71}" dt="2025-04-11T18:47:13.945" v="1670" actId="12084"/>
          <ac:spMkLst>
            <pc:docMk/>
            <pc:sldMk cId="190156154" sldId="340"/>
            <ac:spMk id="6" creationId="{CFB3616F-42D6-4D08-5F78-C8F074E8AAF4}"/>
          </ac:spMkLst>
        </pc:spChg>
        <pc:graphicFrameChg chg="add mod">
          <ac:chgData name="Jordan Ballinger" userId="6cb9ce5d-eec0-40fe-adbe-7c8b0e2da0cb" providerId="ADAL" clId="{04836DCF-2110-4C06-A218-9484A94BFB71}" dt="2025-04-11T18:45:55.427" v="1603" actId="12084"/>
          <ac:graphicFrameMkLst>
            <pc:docMk/>
            <pc:sldMk cId="190156154" sldId="340"/>
            <ac:graphicFrameMk id="2" creationId="{40F1FF1C-D963-E6AA-7DFE-D65F87283A27}"/>
          </ac:graphicFrameMkLst>
        </pc:graphicFrameChg>
        <pc:graphicFrameChg chg="add mod">
          <ac:chgData name="Jordan Ballinger" userId="6cb9ce5d-eec0-40fe-adbe-7c8b0e2da0cb" providerId="ADAL" clId="{04836DCF-2110-4C06-A218-9484A94BFB71}" dt="2025-04-11T18:46:33.322" v="1605" actId="12084"/>
          <ac:graphicFrameMkLst>
            <pc:docMk/>
            <pc:sldMk cId="190156154" sldId="340"/>
            <ac:graphicFrameMk id="3" creationId="{436AFCE5-084B-756D-5013-BAC321B4FB00}"/>
          </ac:graphicFrameMkLst>
        </pc:graphicFrameChg>
        <pc:graphicFrameChg chg="add mod">
          <ac:chgData name="Jordan Ballinger" userId="6cb9ce5d-eec0-40fe-adbe-7c8b0e2da0cb" providerId="ADAL" clId="{04836DCF-2110-4C06-A218-9484A94BFB71}" dt="2025-04-11T18:50:19.443" v="1682" actId="12100"/>
          <ac:graphicFrameMkLst>
            <pc:docMk/>
            <pc:sldMk cId="190156154" sldId="340"/>
            <ac:graphicFrameMk id="4" creationId="{DFF8C172-9EA5-17EE-4BCC-F4C61BFEF30E}"/>
          </ac:graphicFrameMkLst>
        </pc:graphicFrame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ABCC6-ADCB-4BC9-AA27-8FB20DB35E1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8A0C05-0987-493E-83F1-BAB99FD9CE00}">
      <dgm:prSet/>
      <dgm:spPr/>
      <dgm:t>
        <a:bodyPr/>
        <a:lstStyle/>
        <a:p>
          <a:r>
            <a:rPr lang="en-US"/>
            <a:t>DeafBlind Funding has been restored</a:t>
          </a:r>
        </a:p>
      </dgm:t>
    </dgm:pt>
    <dgm:pt modelId="{A954D2F7-E60A-4FAE-B6B2-096F563D807F}" type="parTrans" cxnId="{15F29CDF-AFFF-4E39-BE48-50BA029E809A}">
      <dgm:prSet/>
      <dgm:spPr/>
      <dgm:t>
        <a:bodyPr/>
        <a:lstStyle/>
        <a:p>
          <a:endParaRPr lang="en-US"/>
        </a:p>
      </dgm:t>
    </dgm:pt>
    <dgm:pt modelId="{E61721C3-1E98-471A-AD08-84DCC3D1B28F}" type="sibTrans" cxnId="{15F29CDF-AFFF-4E39-BE48-50BA029E809A}">
      <dgm:prSet/>
      <dgm:spPr/>
      <dgm:t>
        <a:bodyPr/>
        <a:lstStyle/>
        <a:p>
          <a:endParaRPr lang="en-US"/>
        </a:p>
      </dgm:t>
    </dgm:pt>
    <dgm:pt modelId="{B8DD016C-4714-449C-BDDB-49B98BA1F780}">
      <dgm:prSet/>
      <dgm:spPr/>
      <dgm:t>
        <a:bodyPr/>
        <a:lstStyle/>
        <a:p>
          <a:r>
            <a:rPr lang="en-US"/>
            <a:t>Medicaid Median Rate Requirement removed</a:t>
          </a:r>
        </a:p>
      </dgm:t>
    </dgm:pt>
    <dgm:pt modelId="{EC0B83D0-9B55-4337-BB0E-E508FEE24AE3}" type="parTrans" cxnId="{CDFFEC2D-EFE9-4788-923A-6CE6CD7454F3}">
      <dgm:prSet/>
      <dgm:spPr/>
      <dgm:t>
        <a:bodyPr/>
        <a:lstStyle/>
        <a:p>
          <a:endParaRPr lang="en-US"/>
        </a:p>
      </dgm:t>
    </dgm:pt>
    <dgm:pt modelId="{418EF937-A33E-4C44-8E53-938A67391459}" type="sibTrans" cxnId="{CDFFEC2D-EFE9-4788-923A-6CE6CD7454F3}">
      <dgm:prSet/>
      <dgm:spPr/>
      <dgm:t>
        <a:bodyPr/>
        <a:lstStyle/>
        <a:p>
          <a:endParaRPr lang="en-US"/>
        </a:p>
      </dgm:t>
    </dgm:pt>
    <dgm:pt modelId="{C9584717-4078-49D9-8D78-C03F6283A0FD}">
      <dgm:prSet/>
      <dgm:spPr/>
      <dgm:t>
        <a:bodyPr/>
        <a:lstStyle/>
        <a:p>
          <a:r>
            <a:rPr lang="en-US"/>
            <a:t>Group VIII trigger language and transition still in</a:t>
          </a:r>
        </a:p>
      </dgm:t>
    </dgm:pt>
    <dgm:pt modelId="{42785305-534C-4A13-8B0C-71E4E7131B89}" type="parTrans" cxnId="{2CBAF1D1-3388-4BAA-9929-D2C13B93EB16}">
      <dgm:prSet/>
      <dgm:spPr/>
      <dgm:t>
        <a:bodyPr/>
        <a:lstStyle/>
        <a:p>
          <a:endParaRPr lang="en-US"/>
        </a:p>
      </dgm:t>
    </dgm:pt>
    <dgm:pt modelId="{643DD75D-CF61-44E9-8495-D8BC3D4D613D}" type="sibTrans" cxnId="{2CBAF1D1-3388-4BAA-9929-D2C13B93EB16}">
      <dgm:prSet/>
      <dgm:spPr/>
      <dgm:t>
        <a:bodyPr/>
        <a:lstStyle/>
        <a:p>
          <a:endParaRPr lang="en-US"/>
        </a:p>
      </dgm:t>
    </dgm:pt>
    <dgm:pt modelId="{57875A10-7FCA-41E7-AE56-8D773948B4DF}">
      <dgm:prSet/>
      <dgm:spPr/>
      <dgm:t>
        <a:bodyPr/>
        <a:lstStyle/>
        <a:p>
          <a:r>
            <a:rPr lang="en-US"/>
            <a:t>No DSP Task Force</a:t>
          </a:r>
        </a:p>
      </dgm:t>
    </dgm:pt>
    <dgm:pt modelId="{B62782EB-BF77-465C-9C0F-5C9DD81D6261}" type="parTrans" cxnId="{246819EE-E3D3-401E-860B-32B97DE68C1E}">
      <dgm:prSet/>
      <dgm:spPr/>
      <dgm:t>
        <a:bodyPr/>
        <a:lstStyle/>
        <a:p>
          <a:endParaRPr lang="en-US"/>
        </a:p>
      </dgm:t>
    </dgm:pt>
    <dgm:pt modelId="{14C1F0D2-4210-410B-83F3-4F07549BE15A}" type="sibTrans" cxnId="{246819EE-E3D3-401E-860B-32B97DE68C1E}">
      <dgm:prSet/>
      <dgm:spPr/>
      <dgm:t>
        <a:bodyPr/>
        <a:lstStyle/>
        <a:p>
          <a:endParaRPr lang="en-US"/>
        </a:p>
      </dgm:t>
    </dgm:pt>
    <dgm:pt modelId="{4772327B-B59B-467A-830C-F0754A8D5A26}">
      <dgm:prSet/>
      <dgm:spPr/>
      <dgm:t>
        <a:bodyPr/>
        <a:lstStyle/>
        <a:p>
          <a:r>
            <a:rPr lang="en-US"/>
            <a:t>No additional funding for DSPs or long-term stability for wage growth</a:t>
          </a:r>
        </a:p>
      </dgm:t>
    </dgm:pt>
    <dgm:pt modelId="{AD495418-8926-4B2C-8ACA-642A40FCB9A4}" type="parTrans" cxnId="{D9FEB01E-0F6D-48FE-8AA3-B9D545671C8C}">
      <dgm:prSet/>
      <dgm:spPr/>
      <dgm:t>
        <a:bodyPr/>
        <a:lstStyle/>
        <a:p>
          <a:endParaRPr lang="en-US"/>
        </a:p>
      </dgm:t>
    </dgm:pt>
    <dgm:pt modelId="{C6F24F39-6F58-4EB9-8BB5-4B141E8AA33F}" type="sibTrans" cxnId="{D9FEB01E-0F6D-48FE-8AA3-B9D545671C8C}">
      <dgm:prSet/>
      <dgm:spPr/>
      <dgm:t>
        <a:bodyPr/>
        <a:lstStyle/>
        <a:p>
          <a:endParaRPr lang="en-US"/>
        </a:p>
      </dgm:t>
    </dgm:pt>
    <dgm:pt modelId="{5A945C5E-C0C5-402E-A769-E934E0A2D7E9}" type="pres">
      <dgm:prSet presAssocID="{74DABCC6-ADCB-4BC9-AA27-8FB20DB35E1F}" presName="vert0" presStyleCnt="0">
        <dgm:presLayoutVars>
          <dgm:dir/>
          <dgm:animOne val="branch"/>
          <dgm:animLvl val="lvl"/>
        </dgm:presLayoutVars>
      </dgm:prSet>
      <dgm:spPr/>
    </dgm:pt>
    <dgm:pt modelId="{ABB604D8-8C00-4A48-A269-E3F2E352F9C4}" type="pres">
      <dgm:prSet presAssocID="{0B8A0C05-0987-493E-83F1-BAB99FD9CE00}" presName="thickLine" presStyleLbl="alignNode1" presStyleIdx="0" presStyleCnt="5"/>
      <dgm:spPr/>
    </dgm:pt>
    <dgm:pt modelId="{BBB02E04-83EE-496D-A754-2A9314A9B7E0}" type="pres">
      <dgm:prSet presAssocID="{0B8A0C05-0987-493E-83F1-BAB99FD9CE00}" presName="horz1" presStyleCnt="0"/>
      <dgm:spPr/>
    </dgm:pt>
    <dgm:pt modelId="{55DA4F3A-219B-4D40-B892-2C957CE9C358}" type="pres">
      <dgm:prSet presAssocID="{0B8A0C05-0987-493E-83F1-BAB99FD9CE00}" presName="tx1" presStyleLbl="revTx" presStyleIdx="0" presStyleCnt="5"/>
      <dgm:spPr/>
    </dgm:pt>
    <dgm:pt modelId="{E2D0FA65-AB86-44D8-9EE4-89B6B59BBB83}" type="pres">
      <dgm:prSet presAssocID="{0B8A0C05-0987-493E-83F1-BAB99FD9CE00}" presName="vert1" presStyleCnt="0"/>
      <dgm:spPr/>
    </dgm:pt>
    <dgm:pt modelId="{4122D578-76AA-4931-9293-DC9DA5FE347E}" type="pres">
      <dgm:prSet presAssocID="{B8DD016C-4714-449C-BDDB-49B98BA1F780}" presName="thickLine" presStyleLbl="alignNode1" presStyleIdx="1" presStyleCnt="5"/>
      <dgm:spPr/>
    </dgm:pt>
    <dgm:pt modelId="{CE446EDC-527F-4619-A585-C5F3EF29A89C}" type="pres">
      <dgm:prSet presAssocID="{B8DD016C-4714-449C-BDDB-49B98BA1F780}" presName="horz1" presStyleCnt="0"/>
      <dgm:spPr/>
    </dgm:pt>
    <dgm:pt modelId="{E9B175D4-20E1-4A52-87A6-073D64246B1F}" type="pres">
      <dgm:prSet presAssocID="{B8DD016C-4714-449C-BDDB-49B98BA1F780}" presName="tx1" presStyleLbl="revTx" presStyleIdx="1" presStyleCnt="5"/>
      <dgm:spPr/>
    </dgm:pt>
    <dgm:pt modelId="{168A999A-0B3C-453D-81C3-365B3357C184}" type="pres">
      <dgm:prSet presAssocID="{B8DD016C-4714-449C-BDDB-49B98BA1F780}" presName="vert1" presStyleCnt="0"/>
      <dgm:spPr/>
    </dgm:pt>
    <dgm:pt modelId="{6B6E7947-5A70-4035-B82C-C48026B60526}" type="pres">
      <dgm:prSet presAssocID="{C9584717-4078-49D9-8D78-C03F6283A0FD}" presName="thickLine" presStyleLbl="alignNode1" presStyleIdx="2" presStyleCnt="5"/>
      <dgm:spPr/>
    </dgm:pt>
    <dgm:pt modelId="{888E63E8-3B06-4072-AC3F-2FD35ECDD9E6}" type="pres">
      <dgm:prSet presAssocID="{C9584717-4078-49D9-8D78-C03F6283A0FD}" presName="horz1" presStyleCnt="0"/>
      <dgm:spPr/>
    </dgm:pt>
    <dgm:pt modelId="{971109AE-B680-4770-BE82-AF5EF09D5CE3}" type="pres">
      <dgm:prSet presAssocID="{C9584717-4078-49D9-8D78-C03F6283A0FD}" presName="tx1" presStyleLbl="revTx" presStyleIdx="2" presStyleCnt="5"/>
      <dgm:spPr/>
    </dgm:pt>
    <dgm:pt modelId="{BD971E4B-144A-40EF-8E97-74E1524363BC}" type="pres">
      <dgm:prSet presAssocID="{C9584717-4078-49D9-8D78-C03F6283A0FD}" presName="vert1" presStyleCnt="0"/>
      <dgm:spPr/>
    </dgm:pt>
    <dgm:pt modelId="{29F447A8-C151-4686-B8CC-D29132FB3993}" type="pres">
      <dgm:prSet presAssocID="{57875A10-7FCA-41E7-AE56-8D773948B4DF}" presName="thickLine" presStyleLbl="alignNode1" presStyleIdx="3" presStyleCnt="5"/>
      <dgm:spPr/>
    </dgm:pt>
    <dgm:pt modelId="{4DC15F5A-8AC3-4539-AF41-E0B7435F2A3D}" type="pres">
      <dgm:prSet presAssocID="{57875A10-7FCA-41E7-AE56-8D773948B4DF}" presName="horz1" presStyleCnt="0"/>
      <dgm:spPr/>
    </dgm:pt>
    <dgm:pt modelId="{2ADEEC03-A0F7-4A7A-8709-0F1441EB45B8}" type="pres">
      <dgm:prSet presAssocID="{57875A10-7FCA-41E7-AE56-8D773948B4DF}" presName="tx1" presStyleLbl="revTx" presStyleIdx="3" presStyleCnt="5"/>
      <dgm:spPr/>
    </dgm:pt>
    <dgm:pt modelId="{C4151033-E742-4594-9480-2E7547C4ADE3}" type="pres">
      <dgm:prSet presAssocID="{57875A10-7FCA-41E7-AE56-8D773948B4DF}" presName="vert1" presStyleCnt="0"/>
      <dgm:spPr/>
    </dgm:pt>
    <dgm:pt modelId="{40FE465E-6753-490C-9418-1C4E245DEF01}" type="pres">
      <dgm:prSet presAssocID="{4772327B-B59B-467A-830C-F0754A8D5A26}" presName="thickLine" presStyleLbl="alignNode1" presStyleIdx="4" presStyleCnt="5"/>
      <dgm:spPr/>
    </dgm:pt>
    <dgm:pt modelId="{E3C919F9-4776-472D-8CD7-7AFE045D3F64}" type="pres">
      <dgm:prSet presAssocID="{4772327B-B59B-467A-830C-F0754A8D5A26}" presName="horz1" presStyleCnt="0"/>
      <dgm:spPr/>
    </dgm:pt>
    <dgm:pt modelId="{0A44A991-E3BA-4910-8692-AED4704582E6}" type="pres">
      <dgm:prSet presAssocID="{4772327B-B59B-467A-830C-F0754A8D5A26}" presName="tx1" presStyleLbl="revTx" presStyleIdx="4" presStyleCnt="5"/>
      <dgm:spPr/>
    </dgm:pt>
    <dgm:pt modelId="{36728048-BA68-47C0-811B-FF0BD7EC1B71}" type="pres">
      <dgm:prSet presAssocID="{4772327B-B59B-467A-830C-F0754A8D5A26}" presName="vert1" presStyleCnt="0"/>
      <dgm:spPr/>
    </dgm:pt>
  </dgm:ptLst>
  <dgm:cxnLst>
    <dgm:cxn modelId="{D9FEB01E-0F6D-48FE-8AA3-B9D545671C8C}" srcId="{74DABCC6-ADCB-4BC9-AA27-8FB20DB35E1F}" destId="{4772327B-B59B-467A-830C-F0754A8D5A26}" srcOrd="4" destOrd="0" parTransId="{AD495418-8926-4B2C-8ACA-642A40FCB9A4}" sibTransId="{C6F24F39-6F58-4EB9-8BB5-4B141E8AA33F}"/>
    <dgm:cxn modelId="{2698AF28-8D46-400B-9A74-09055E1BD627}" type="presOf" srcId="{C9584717-4078-49D9-8D78-C03F6283A0FD}" destId="{971109AE-B680-4770-BE82-AF5EF09D5CE3}" srcOrd="0" destOrd="0" presId="urn:microsoft.com/office/officeart/2008/layout/LinedList"/>
    <dgm:cxn modelId="{CDFFEC2D-EFE9-4788-923A-6CE6CD7454F3}" srcId="{74DABCC6-ADCB-4BC9-AA27-8FB20DB35E1F}" destId="{B8DD016C-4714-449C-BDDB-49B98BA1F780}" srcOrd="1" destOrd="0" parTransId="{EC0B83D0-9B55-4337-BB0E-E508FEE24AE3}" sibTransId="{418EF937-A33E-4C44-8E53-938A67391459}"/>
    <dgm:cxn modelId="{C3A8215C-E20F-406D-B408-75282CB173D2}" type="presOf" srcId="{4772327B-B59B-467A-830C-F0754A8D5A26}" destId="{0A44A991-E3BA-4910-8692-AED4704582E6}" srcOrd="0" destOrd="0" presId="urn:microsoft.com/office/officeart/2008/layout/LinedList"/>
    <dgm:cxn modelId="{92886345-1F98-4692-91C9-607887022ABF}" type="presOf" srcId="{B8DD016C-4714-449C-BDDB-49B98BA1F780}" destId="{E9B175D4-20E1-4A52-87A6-073D64246B1F}" srcOrd="0" destOrd="0" presId="urn:microsoft.com/office/officeart/2008/layout/LinedList"/>
    <dgm:cxn modelId="{E77E1C67-68FE-497F-91A0-3CACEB0ACC4F}" type="presOf" srcId="{57875A10-7FCA-41E7-AE56-8D773948B4DF}" destId="{2ADEEC03-A0F7-4A7A-8709-0F1441EB45B8}" srcOrd="0" destOrd="0" presId="urn:microsoft.com/office/officeart/2008/layout/LinedList"/>
    <dgm:cxn modelId="{B9326CB7-819D-4C20-B42C-F5C8B6E28E0E}" type="presOf" srcId="{0B8A0C05-0987-493E-83F1-BAB99FD9CE00}" destId="{55DA4F3A-219B-4D40-B892-2C957CE9C358}" srcOrd="0" destOrd="0" presId="urn:microsoft.com/office/officeart/2008/layout/LinedList"/>
    <dgm:cxn modelId="{2CBAF1D1-3388-4BAA-9929-D2C13B93EB16}" srcId="{74DABCC6-ADCB-4BC9-AA27-8FB20DB35E1F}" destId="{C9584717-4078-49D9-8D78-C03F6283A0FD}" srcOrd="2" destOrd="0" parTransId="{42785305-534C-4A13-8B0C-71E4E7131B89}" sibTransId="{643DD75D-CF61-44E9-8495-D8BC3D4D613D}"/>
    <dgm:cxn modelId="{15F29CDF-AFFF-4E39-BE48-50BA029E809A}" srcId="{74DABCC6-ADCB-4BC9-AA27-8FB20DB35E1F}" destId="{0B8A0C05-0987-493E-83F1-BAB99FD9CE00}" srcOrd="0" destOrd="0" parTransId="{A954D2F7-E60A-4FAE-B6B2-096F563D807F}" sibTransId="{E61721C3-1E98-471A-AD08-84DCC3D1B28F}"/>
    <dgm:cxn modelId="{416146E9-B7EE-4659-856C-29A43AEB5351}" type="presOf" srcId="{74DABCC6-ADCB-4BC9-AA27-8FB20DB35E1F}" destId="{5A945C5E-C0C5-402E-A769-E934E0A2D7E9}" srcOrd="0" destOrd="0" presId="urn:microsoft.com/office/officeart/2008/layout/LinedList"/>
    <dgm:cxn modelId="{246819EE-E3D3-401E-860B-32B97DE68C1E}" srcId="{74DABCC6-ADCB-4BC9-AA27-8FB20DB35E1F}" destId="{57875A10-7FCA-41E7-AE56-8D773948B4DF}" srcOrd="3" destOrd="0" parTransId="{B62782EB-BF77-465C-9C0F-5C9DD81D6261}" sibTransId="{14C1F0D2-4210-410B-83F3-4F07549BE15A}"/>
    <dgm:cxn modelId="{9591E95B-4CD7-4539-A03C-71191E0F9F94}" type="presParOf" srcId="{5A945C5E-C0C5-402E-A769-E934E0A2D7E9}" destId="{ABB604D8-8C00-4A48-A269-E3F2E352F9C4}" srcOrd="0" destOrd="0" presId="urn:microsoft.com/office/officeart/2008/layout/LinedList"/>
    <dgm:cxn modelId="{293F9509-4DAE-46C5-83BF-A5B4EECA6701}" type="presParOf" srcId="{5A945C5E-C0C5-402E-A769-E934E0A2D7E9}" destId="{BBB02E04-83EE-496D-A754-2A9314A9B7E0}" srcOrd="1" destOrd="0" presId="urn:microsoft.com/office/officeart/2008/layout/LinedList"/>
    <dgm:cxn modelId="{224283E0-DA4E-4E8B-BC98-30484AB1D9FB}" type="presParOf" srcId="{BBB02E04-83EE-496D-A754-2A9314A9B7E0}" destId="{55DA4F3A-219B-4D40-B892-2C957CE9C358}" srcOrd="0" destOrd="0" presId="urn:microsoft.com/office/officeart/2008/layout/LinedList"/>
    <dgm:cxn modelId="{6608672C-9AA2-4F5F-B5C4-4081344E6A3A}" type="presParOf" srcId="{BBB02E04-83EE-496D-A754-2A9314A9B7E0}" destId="{E2D0FA65-AB86-44D8-9EE4-89B6B59BBB83}" srcOrd="1" destOrd="0" presId="urn:microsoft.com/office/officeart/2008/layout/LinedList"/>
    <dgm:cxn modelId="{DCA772E3-FAA4-43F6-806B-20D7D5285692}" type="presParOf" srcId="{5A945C5E-C0C5-402E-A769-E934E0A2D7E9}" destId="{4122D578-76AA-4931-9293-DC9DA5FE347E}" srcOrd="2" destOrd="0" presId="urn:microsoft.com/office/officeart/2008/layout/LinedList"/>
    <dgm:cxn modelId="{AC15761E-A211-43AC-9B02-26AED24401FB}" type="presParOf" srcId="{5A945C5E-C0C5-402E-A769-E934E0A2D7E9}" destId="{CE446EDC-527F-4619-A585-C5F3EF29A89C}" srcOrd="3" destOrd="0" presId="urn:microsoft.com/office/officeart/2008/layout/LinedList"/>
    <dgm:cxn modelId="{9986FD09-87C3-49ED-8A5D-9ECAEA926924}" type="presParOf" srcId="{CE446EDC-527F-4619-A585-C5F3EF29A89C}" destId="{E9B175D4-20E1-4A52-87A6-073D64246B1F}" srcOrd="0" destOrd="0" presId="urn:microsoft.com/office/officeart/2008/layout/LinedList"/>
    <dgm:cxn modelId="{439E19F2-5190-46C2-B54B-0519F49A40D4}" type="presParOf" srcId="{CE446EDC-527F-4619-A585-C5F3EF29A89C}" destId="{168A999A-0B3C-453D-81C3-365B3357C184}" srcOrd="1" destOrd="0" presId="urn:microsoft.com/office/officeart/2008/layout/LinedList"/>
    <dgm:cxn modelId="{E6FC5DCC-F2FF-4583-9179-EEC950E30C14}" type="presParOf" srcId="{5A945C5E-C0C5-402E-A769-E934E0A2D7E9}" destId="{6B6E7947-5A70-4035-B82C-C48026B60526}" srcOrd="4" destOrd="0" presId="urn:microsoft.com/office/officeart/2008/layout/LinedList"/>
    <dgm:cxn modelId="{EE4567F3-26B8-4FC8-A1F7-E3200F14D46C}" type="presParOf" srcId="{5A945C5E-C0C5-402E-A769-E934E0A2D7E9}" destId="{888E63E8-3B06-4072-AC3F-2FD35ECDD9E6}" srcOrd="5" destOrd="0" presId="urn:microsoft.com/office/officeart/2008/layout/LinedList"/>
    <dgm:cxn modelId="{4115CBF3-4CF6-40D2-8333-DB7B0DC3ED06}" type="presParOf" srcId="{888E63E8-3B06-4072-AC3F-2FD35ECDD9E6}" destId="{971109AE-B680-4770-BE82-AF5EF09D5CE3}" srcOrd="0" destOrd="0" presId="urn:microsoft.com/office/officeart/2008/layout/LinedList"/>
    <dgm:cxn modelId="{A510DB51-4B27-4B2D-8A35-9B4C20B12E16}" type="presParOf" srcId="{888E63E8-3B06-4072-AC3F-2FD35ECDD9E6}" destId="{BD971E4B-144A-40EF-8E97-74E1524363BC}" srcOrd="1" destOrd="0" presId="urn:microsoft.com/office/officeart/2008/layout/LinedList"/>
    <dgm:cxn modelId="{12284038-F1E8-478B-A211-BB948AB19D53}" type="presParOf" srcId="{5A945C5E-C0C5-402E-A769-E934E0A2D7E9}" destId="{29F447A8-C151-4686-B8CC-D29132FB3993}" srcOrd="6" destOrd="0" presId="urn:microsoft.com/office/officeart/2008/layout/LinedList"/>
    <dgm:cxn modelId="{3F0F1A41-8A85-4E66-852E-1D88F2A157E2}" type="presParOf" srcId="{5A945C5E-C0C5-402E-A769-E934E0A2D7E9}" destId="{4DC15F5A-8AC3-4539-AF41-E0B7435F2A3D}" srcOrd="7" destOrd="0" presId="urn:microsoft.com/office/officeart/2008/layout/LinedList"/>
    <dgm:cxn modelId="{CEBF0D83-C4FC-4CDA-B85C-B1FE4B51A092}" type="presParOf" srcId="{4DC15F5A-8AC3-4539-AF41-E0B7435F2A3D}" destId="{2ADEEC03-A0F7-4A7A-8709-0F1441EB45B8}" srcOrd="0" destOrd="0" presId="urn:microsoft.com/office/officeart/2008/layout/LinedList"/>
    <dgm:cxn modelId="{59C46061-E0D7-43C8-929F-95129CA819E5}" type="presParOf" srcId="{4DC15F5A-8AC3-4539-AF41-E0B7435F2A3D}" destId="{C4151033-E742-4594-9480-2E7547C4ADE3}" srcOrd="1" destOrd="0" presId="urn:microsoft.com/office/officeart/2008/layout/LinedList"/>
    <dgm:cxn modelId="{FF5C249D-FB05-4B21-8BA1-F08A235757D7}" type="presParOf" srcId="{5A945C5E-C0C5-402E-A769-E934E0A2D7E9}" destId="{40FE465E-6753-490C-9418-1C4E245DEF01}" srcOrd="8" destOrd="0" presId="urn:microsoft.com/office/officeart/2008/layout/LinedList"/>
    <dgm:cxn modelId="{3EAD3597-FA7F-43F4-A4BD-2BE138EF2066}" type="presParOf" srcId="{5A945C5E-C0C5-402E-A769-E934E0A2D7E9}" destId="{E3C919F9-4776-472D-8CD7-7AFE045D3F64}" srcOrd="9" destOrd="0" presId="urn:microsoft.com/office/officeart/2008/layout/LinedList"/>
    <dgm:cxn modelId="{B9725EF3-8F4D-4441-80F0-E48FE1FD2509}" type="presParOf" srcId="{E3C919F9-4776-472D-8CD7-7AFE045D3F64}" destId="{0A44A991-E3BA-4910-8692-AED4704582E6}" srcOrd="0" destOrd="0" presId="urn:microsoft.com/office/officeart/2008/layout/LinedList"/>
    <dgm:cxn modelId="{E5B51C45-B7C8-47DF-9B60-69D22CA9702E}" type="presParOf" srcId="{E3C919F9-4776-472D-8CD7-7AFE045D3F64}" destId="{36728048-BA68-47C0-811B-FF0BD7EC1B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EA6B7-EE0E-44B5-AB7B-33393474421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9EF0FC82-7801-41FE-A61F-1AE7CA340AC1}">
      <dgm:prSet/>
      <dgm:spPr/>
      <dgm:t>
        <a:bodyPr/>
        <a:lstStyle/>
        <a:p>
          <a:r>
            <a:rPr lang="en-US"/>
            <a:t>Committee Hearings Weeks of:</a:t>
          </a:r>
        </a:p>
      </dgm:t>
    </dgm:pt>
    <dgm:pt modelId="{2234B428-0B7D-4078-A1DA-1F428C11BB0C}" type="parTrans" cxnId="{2B88BB1D-E97C-4B65-B251-5F9C9086F09B}">
      <dgm:prSet/>
      <dgm:spPr/>
      <dgm:t>
        <a:bodyPr/>
        <a:lstStyle/>
        <a:p>
          <a:endParaRPr lang="en-US"/>
        </a:p>
      </dgm:t>
    </dgm:pt>
    <dgm:pt modelId="{26A58512-198D-4B29-938B-B74DC8496689}" type="sibTrans" cxnId="{2B88BB1D-E97C-4B65-B251-5F9C9086F09B}">
      <dgm:prSet/>
      <dgm:spPr/>
      <dgm:t>
        <a:bodyPr/>
        <a:lstStyle/>
        <a:p>
          <a:endParaRPr lang="en-US"/>
        </a:p>
      </dgm:t>
    </dgm:pt>
    <dgm:pt modelId="{7424162A-4A69-4769-96A8-257EEDCE0902}">
      <dgm:prSet/>
      <dgm:spPr/>
      <dgm:t>
        <a:bodyPr/>
        <a:lstStyle/>
        <a:p>
          <a:r>
            <a:rPr lang="en-US"/>
            <a:t>April 28</a:t>
          </a:r>
          <a:r>
            <a:rPr lang="en-US" baseline="30000"/>
            <a:t>th</a:t>
          </a:r>
          <a:endParaRPr lang="en-US"/>
        </a:p>
      </dgm:t>
    </dgm:pt>
    <dgm:pt modelId="{23578590-6A23-4401-83DE-B68F09F44382}" type="parTrans" cxnId="{C9EA5A18-23A6-4251-BCA5-9A9A57A7B63B}">
      <dgm:prSet/>
      <dgm:spPr/>
      <dgm:t>
        <a:bodyPr/>
        <a:lstStyle/>
        <a:p>
          <a:endParaRPr lang="en-US"/>
        </a:p>
      </dgm:t>
    </dgm:pt>
    <dgm:pt modelId="{3CBBC9EB-CDDF-4166-8A8F-49924C5C1CBF}" type="sibTrans" cxnId="{C9EA5A18-23A6-4251-BCA5-9A9A57A7B63B}">
      <dgm:prSet/>
      <dgm:spPr/>
      <dgm:t>
        <a:bodyPr/>
        <a:lstStyle/>
        <a:p>
          <a:endParaRPr lang="en-US"/>
        </a:p>
      </dgm:t>
    </dgm:pt>
    <dgm:pt modelId="{5E1E8B8E-AB76-4BF1-BC4F-CD417839BA8D}">
      <dgm:prSet/>
      <dgm:spPr/>
      <dgm:t>
        <a:bodyPr/>
        <a:lstStyle/>
        <a:p>
          <a:r>
            <a:rPr lang="en-US"/>
            <a:t>May 5</a:t>
          </a:r>
          <a:r>
            <a:rPr lang="en-US" baseline="30000"/>
            <a:t>th</a:t>
          </a:r>
          <a:endParaRPr lang="en-US"/>
        </a:p>
      </dgm:t>
    </dgm:pt>
    <dgm:pt modelId="{84F0C6E5-C7E6-4ED5-8B23-69396744BE62}" type="parTrans" cxnId="{162CD6AA-C814-45A4-AE62-686F6EE34A21}">
      <dgm:prSet/>
      <dgm:spPr/>
      <dgm:t>
        <a:bodyPr/>
        <a:lstStyle/>
        <a:p>
          <a:endParaRPr lang="en-US"/>
        </a:p>
      </dgm:t>
    </dgm:pt>
    <dgm:pt modelId="{AAD44AE4-66AD-4354-B52F-87ECF0133088}" type="sibTrans" cxnId="{162CD6AA-C814-45A4-AE62-686F6EE34A21}">
      <dgm:prSet/>
      <dgm:spPr/>
      <dgm:t>
        <a:bodyPr/>
        <a:lstStyle/>
        <a:p>
          <a:endParaRPr lang="en-US"/>
        </a:p>
      </dgm:t>
    </dgm:pt>
    <dgm:pt modelId="{279F7309-22E3-4573-B043-8296358C14B5}">
      <dgm:prSet/>
      <dgm:spPr/>
      <dgm:t>
        <a:bodyPr/>
        <a:lstStyle/>
        <a:p>
          <a:r>
            <a:rPr lang="en-US"/>
            <a:t>May 12th</a:t>
          </a:r>
        </a:p>
      </dgm:t>
    </dgm:pt>
    <dgm:pt modelId="{3A9FFFBB-0DE7-4D55-BB0D-53B5440FA85B}" type="parTrans" cxnId="{A6393EC5-47C1-4D02-9743-E6119F2FC047}">
      <dgm:prSet/>
      <dgm:spPr/>
      <dgm:t>
        <a:bodyPr/>
        <a:lstStyle/>
        <a:p>
          <a:endParaRPr lang="en-US"/>
        </a:p>
      </dgm:t>
    </dgm:pt>
    <dgm:pt modelId="{62B9B44C-ABFA-4D12-8C65-9B39B152A021}" type="sibTrans" cxnId="{A6393EC5-47C1-4D02-9743-E6119F2FC047}">
      <dgm:prSet/>
      <dgm:spPr/>
      <dgm:t>
        <a:bodyPr/>
        <a:lstStyle/>
        <a:p>
          <a:endParaRPr lang="en-US"/>
        </a:p>
      </dgm:t>
    </dgm:pt>
    <dgm:pt modelId="{2DA796EC-DFA2-4185-B63C-69AFE24DA968}">
      <dgm:prSet/>
      <dgm:spPr/>
      <dgm:t>
        <a:bodyPr/>
        <a:lstStyle/>
        <a:p>
          <a:r>
            <a:rPr lang="en-US"/>
            <a:t>Senate Finance Hearings:</a:t>
          </a:r>
        </a:p>
      </dgm:t>
    </dgm:pt>
    <dgm:pt modelId="{EFD245A2-F83F-4AAC-8E38-C433872576AC}" type="parTrans" cxnId="{A9B16972-C67B-4FC5-9655-E75227380E3D}">
      <dgm:prSet/>
      <dgm:spPr/>
      <dgm:t>
        <a:bodyPr/>
        <a:lstStyle/>
        <a:p>
          <a:endParaRPr lang="en-US"/>
        </a:p>
      </dgm:t>
    </dgm:pt>
    <dgm:pt modelId="{B70FE839-EEB8-4E24-B3C3-9589B9F2D32D}" type="sibTrans" cxnId="{A9B16972-C67B-4FC5-9655-E75227380E3D}">
      <dgm:prSet/>
      <dgm:spPr/>
      <dgm:t>
        <a:bodyPr/>
        <a:lstStyle/>
        <a:p>
          <a:endParaRPr lang="en-US"/>
        </a:p>
      </dgm:t>
    </dgm:pt>
    <dgm:pt modelId="{FE748180-0D6F-4ED0-82A8-6AF3237B88E8}">
      <dgm:prSet/>
      <dgm:spPr/>
      <dgm:t>
        <a:bodyPr/>
        <a:lstStyle/>
        <a:p>
          <a:r>
            <a:rPr lang="en-US"/>
            <a:t>Week of May 26th</a:t>
          </a:r>
        </a:p>
      </dgm:t>
    </dgm:pt>
    <dgm:pt modelId="{6A048B57-F997-437E-ADD3-ADA86235E369}" type="parTrans" cxnId="{0530B577-1BF9-4CAB-82AC-93151320647F}">
      <dgm:prSet/>
      <dgm:spPr/>
      <dgm:t>
        <a:bodyPr/>
        <a:lstStyle/>
        <a:p>
          <a:endParaRPr lang="en-US"/>
        </a:p>
      </dgm:t>
    </dgm:pt>
    <dgm:pt modelId="{ACA537DA-FF06-497F-9F94-0F08E461EB1B}" type="sibTrans" cxnId="{0530B577-1BF9-4CAB-82AC-93151320647F}">
      <dgm:prSet/>
      <dgm:spPr/>
      <dgm:t>
        <a:bodyPr/>
        <a:lstStyle/>
        <a:p>
          <a:endParaRPr lang="en-US"/>
        </a:p>
      </dgm:t>
    </dgm:pt>
    <dgm:pt modelId="{1498D122-4B24-406E-95EF-3223BC31769B}" type="pres">
      <dgm:prSet presAssocID="{CEBEA6B7-EE0E-44B5-AB7B-33393474421F}" presName="Name0" presStyleCnt="0">
        <dgm:presLayoutVars>
          <dgm:dir/>
          <dgm:animLvl val="lvl"/>
          <dgm:resizeHandles val="exact"/>
        </dgm:presLayoutVars>
      </dgm:prSet>
      <dgm:spPr/>
    </dgm:pt>
    <dgm:pt modelId="{68C77EAE-088E-485D-A677-275FAC3251AC}" type="pres">
      <dgm:prSet presAssocID="{9EF0FC82-7801-41FE-A61F-1AE7CA340AC1}" presName="linNode" presStyleCnt="0"/>
      <dgm:spPr/>
    </dgm:pt>
    <dgm:pt modelId="{188A624F-43FA-4C3B-8941-C61CC3C63142}" type="pres">
      <dgm:prSet presAssocID="{9EF0FC82-7801-41FE-A61F-1AE7CA340AC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228C06C-BCC5-4A54-8558-17BE2468FC9B}" type="pres">
      <dgm:prSet presAssocID="{9EF0FC82-7801-41FE-A61F-1AE7CA340AC1}" presName="descendantText" presStyleLbl="alignAccFollowNode1" presStyleIdx="0" presStyleCnt="2">
        <dgm:presLayoutVars>
          <dgm:bulletEnabled val="1"/>
        </dgm:presLayoutVars>
      </dgm:prSet>
      <dgm:spPr/>
    </dgm:pt>
    <dgm:pt modelId="{0BCF7BDA-5F8C-488C-B9B2-EB8986774BFF}" type="pres">
      <dgm:prSet presAssocID="{26A58512-198D-4B29-938B-B74DC8496689}" presName="sp" presStyleCnt="0"/>
      <dgm:spPr/>
    </dgm:pt>
    <dgm:pt modelId="{5DD44D2C-0B62-47D9-A3A0-B73B4ECFB63A}" type="pres">
      <dgm:prSet presAssocID="{2DA796EC-DFA2-4185-B63C-69AFE24DA968}" presName="linNode" presStyleCnt="0"/>
      <dgm:spPr/>
    </dgm:pt>
    <dgm:pt modelId="{D603224D-1497-405C-98AF-B19A2F821081}" type="pres">
      <dgm:prSet presAssocID="{2DA796EC-DFA2-4185-B63C-69AFE24DA96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4C427D9-3F73-488D-8579-8A6BF707F8B6}" type="pres">
      <dgm:prSet presAssocID="{2DA796EC-DFA2-4185-B63C-69AFE24DA96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9EA5A18-23A6-4251-BCA5-9A9A57A7B63B}" srcId="{9EF0FC82-7801-41FE-A61F-1AE7CA340AC1}" destId="{7424162A-4A69-4769-96A8-257EEDCE0902}" srcOrd="0" destOrd="0" parTransId="{23578590-6A23-4401-83DE-B68F09F44382}" sibTransId="{3CBBC9EB-CDDF-4166-8A8F-49924C5C1CBF}"/>
    <dgm:cxn modelId="{2B88BB1D-E97C-4B65-B251-5F9C9086F09B}" srcId="{CEBEA6B7-EE0E-44B5-AB7B-33393474421F}" destId="{9EF0FC82-7801-41FE-A61F-1AE7CA340AC1}" srcOrd="0" destOrd="0" parTransId="{2234B428-0B7D-4078-A1DA-1F428C11BB0C}" sibTransId="{26A58512-198D-4B29-938B-B74DC8496689}"/>
    <dgm:cxn modelId="{39807447-03B9-4611-9835-EBF61DCF12F0}" type="presOf" srcId="{CEBEA6B7-EE0E-44B5-AB7B-33393474421F}" destId="{1498D122-4B24-406E-95EF-3223BC31769B}" srcOrd="0" destOrd="0" presId="urn:microsoft.com/office/officeart/2005/8/layout/vList5"/>
    <dgm:cxn modelId="{99675E52-7D41-4DE7-8D7E-132CE05FAC47}" type="presOf" srcId="{2DA796EC-DFA2-4185-B63C-69AFE24DA968}" destId="{D603224D-1497-405C-98AF-B19A2F821081}" srcOrd="0" destOrd="0" presId="urn:microsoft.com/office/officeart/2005/8/layout/vList5"/>
    <dgm:cxn modelId="{A9B16972-C67B-4FC5-9655-E75227380E3D}" srcId="{CEBEA6B7-EE0E-44B5-AB7B-33393474421F}" destId="{2DA796EC-DFA2-4185-B63C-69AFE24DA968}" srcOrd="1" destOrd="0" parTransId="{EFD245A2-F83F-4AAC-8E38-C433872576AC}" sibTransId="{B70FE839-EEB8-4E24-B3C3-9589B9F2D32D}"/>
    <dgm:cxn modelId="{4AB85252-5374-4661-B17A-31913B0B3CC1}" type="presOf" srcId="{5E1E8B8E-AB76-4BF1-BC4F-CD417839BA8D}" destId="{4228C06C-BCC5-4A54-8558-17BE2468FC9B}" srcOrd="0" destOrd="1" presId="urn:microsoft.com/office/officeart/2005/8/layout/vList5"/>
    <dgm:cxn modelId="{0530B577-1BF9-4CAB-82AC-93151320647F}" srcId="{2DA796EC-DFA2-4185-B63C-69AFE24DA968}" destId="{FE748180-0D6F-4ED0-82A8-6AF3237B88E8}" srcOrd="0" destOrd="0" parTransId="{6A048B57-F997-437E-ADD3-ADA86235E369}" sibTransId="{ACA537DA-FF06-497F-9F94-0F08E461EB1B}"/>
    <dgm:cxn modelId="{707E7279-B59F-4F38-8337-4D633FA1DAE7}" type="presOf" srcId="{279F7309-22E3-4573-B043-8296358C14B5}" destId="{4228C06C-BCC5-4A54-8558-17BE2468FC9B}" srcOrd="0" destOrd="2" presId="urn:microsoft.com/office/officeart/2005/8/layout/vList5"/>
    <dgm:cxn modelId="{162CD6AA-C814-45A4-AE62-686F6EE34A21}" srcId="{9EF0FC82-7801-41FE-A61F-1AE7CA340AC1}" destId="{5E1E8B8E-AB76-4BF1-BC4F-CD417839BA8D}" srcOrd="1" destOrd="0" parTransId="{84F0C6E5-C7E6-4ED5-8B23-69396744BE62}" sibTransId="{AAD44AE4-66AD-4354-B52F-87ECF0133088}"/>
    <dgm:cxn modelId="{A75E8FBC-A304-4A7A-AE67-01D29E9F9A21}" type="presOf" srcId="{FE748180-0D6F-4ED0-82A8-6AF3237B88E8}" destId="{04C427D9-3F73-488D-8579-8A6BF707F8B6}" srcOrd="0" destOrd="0" presId="urn:microsoft.com/office/officeart/2005/8/layout/vList5"/>
    <dgm:cxn modelId="{D8D40CC3-27C0-4C66-AF2D-7B53CDC3143D}" type="presOf" srcId="{9EF0FC82-7801-41FE-A61F-1AE7CA340AC1}" destId="{188A624F-43FA-4C3B-8941-C61CC3C63142}" srcOrd="0" destOrd="0" presId="urn:microsoft.com/office/officeart/2005/8/layout/vList5"/>
    <dgm:cxn modelId="{A6393EC5-47C1-4D02-9743-E6119F2FC047}" srcId="{9EF0FC82-7801-41FE-A61F-1AE7CA340AC1}" destId="{279F7309-22E3-4573-B043-8296358C14B5}" srcOrd="2" destOrd="0" parTransId="{3A9FFFBB-0DE7-4D55-BB0D-53B5440FA85B}" sibTransId="{62B9B44C-ABFA-4D12-8C65-9B39B152A021}"/>
    <dgm:cxn modelId="{23ECF0C9-FA2F-4532-BEBA-5AF73C0DB2D1}" type="presOf" srcId="{7424162A-4A69-4769-96A8-257EEDCE0902}" destId="{4228C06C-BCC5-4A54-8558-17BE2468FC9B}" srcOrd="0" destOrd="0" presId="urn:microsoft.com/office/officeart/2005/8/layout/vList5"/>
    <dgm:cxn modelId="{EAB5B159-1FAE-40D6-B536-4A4D2FA630E4}" type="presParOf" srcId="{1498D122-4B24-406E-95EF-3223BC31769B}" destId="{68C77EAE-088E-485D-A677-275FAC3251AC}" srcOrd="0" destOrd="0" presId="urn:microsoft.com/office/officeart/2005/8/layout/vList5"/>
    <dgm:cxn modelId="{47E511A8-BD0A-4625-8098-EE3F34F34AFF}" type="presParOf" srcId="{68C77EAE-088E-485D-A677-275FAC3251AC}" destId="{188A624F-43FA-4C3B-8941-C61CC3C63142}" srcOrd="0" destOrd="0" presId="urn:microsoft.com/office/officeart/2005/8/layout/vList5"/>
    <dgm:cxn modelId="{08078DFD-80E1-491A-A161-13C033121A21}" type="presParOf" srcId="{68C77EAE-088E-485D-A677-275FAC3251AC}" destId="{4228C06C-BCC5-4A54-8558-17BE2468FC9B}" srcOrd="1" destOrd="0" presId="urn:microsoft.com/office/officeart/2005/8/layout/vList5"/>
    <dgm:cxn modelId="{EAD21302-6DE0-4ECE-B2CE-317335880B6F}" type="presParOf" srcId="{1498D122-4B24-406E-95EF-3223BC31769B}" destId="{0BCF7BDA-5F8C-488C-B9B2-EB8986774BFF}" srcOrd="1" destOrd="0" presId="urn:microsoft.com/office/officeart/2005/8/layout/vList5"/>
    <dgm:cxn modelId="{EC9AE50C-512E-4BC6-BF3D-8D269A5326E3}" type="presParOf" srcId="{1498D122-4B24-406E-95EF-3223BC31769B}" destId="{5DD44D2C-0B62-47D9-A3A0-B73B4ECFB63A}" srcOrd="2" destOrd="0" presId="urn:microsoft.com/office/officeart/2005/8/layout/vList5"/>
    <dgm:cxn modelId="{40B9A9BD-9FB5-45A9-B9BF-B2238A7D604F}" type="presParOf" srcId="{5DD44D2C-0B62-47D9-A3A0-B73B4ECFB63A}" destId="{D603224D-1497-405C-98AF-B19A2F821081}" srcOrd="0" destOrd="0" presId="urn:microsoft.com/office/officeart/2005/8/layout/vList5"/>
    <dgm:cxn modelId="{FAC22B80-4453-446E-B05A-1C16CD920668}" type="presParOf" srcId="{5DD44D2C-0B62-47D9-A3A0-B73B4ECFB63A}" destId="{04C427D9-3F73-488D-8579-8A6BF707F8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D15C5-1F38-4F0B-89FF-1161E66687C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E33CD13-1627-4411-80F6-F63C8042FEA6}">
      <dgm:prSet custT="1"/>
      <dgm:spPr/>
      <dgm:t>
        <a:bodyPr/>
        <a:lstStyle/>
        <a:p>
          <a:r>
            <a:rPr lang="en-US" sz="2000" b="1" dirty="0"/>
            <a:t>Health</a:t>
          </a:r>
          <a:r>
            <a:rPr lang="en-US" sz="2000" dirty="0"/>
            <a:t> (Chair – Huffman)</a:t>
          </a:r>
        </a:p>
      </dgm:t>
    </dgm:pt>
    <dgm:pt modelId="{47AD1DA1-7252-4FAB-A908-42893A290899}" type="parTrans" cxnId="{E9F914B9-CAC7-41E0-B6A2-6D40AC7CEDFB}">
      <dgm:prSet/>
      <dgm:spPr/>
      <dgm:t>
        <a:bodyPr/>
        <a:lstStyle/>
        <a:p>
          <a:endParaRPr lang="en-US"/>
        </a:p>
      </dgm:t>
    </dgm:pt>
    <dgm:pt modelId="{EB089010-966B-409A-9E91-810396A933C0}" type="sibTrans" cxnId="{E9F914B9-CAC7-41E0-B6A2-6D40AC7CEDFB}">
      <dgm:prSet/>
      <dgm:spPr/>
      <dgm:t>
        <a:bodyPr/>
        <a:lstStyle/>
        <a:p>
          <a:endParaRPr lang="en-US"/>
        </a:p>
      </dgm:t>
    </dgm:pt>
    <dgm:pt modelId="{8C44ABC5-4D88-4543-A76F-23EE69CF7DBC}">
      <dgm:prSet custT="1"/>
      <dgm:spPr/>
      <dgm:t>
        <a:bodyPr/>
        <a:lstStyle/>
        <a:p>
          <a:r>
            <a:rPr lang="en-US" sz="2000" dirty="0"/>
            <a:t>South Hearing Room</a:t>
          </a:r>
        </a:p>
      </dgm:t>
    </dgm:pt>
    <dgm:pt modelId="{05243023-8115-4DED-8E42-2165FC530D44}" type="parTrans" cxnId="{4AD77F92-D828-4705-B18F-BDAD9F69AE88}">
      <dgm:prSet/>
      <dgm:spPr/>
      <dgm:t>
        <a:bodyPr/>
        <a:lstStyle/>
        <a:p>
          <a:endParaRPr lang="en-US"/>
        </a:p>
      </dgm:t>
    </dgm:pt>
    <dgm:pt modelId="{79A5BBDC-10F2-4D5D-A4F7-6870E93D1C92}" type="sibTrans" cxnId="{4AD77F92-D828-4705-B18F-BDAD9F69AE88}">
      <dgm:prSet/>
      <dgm:spPr/>
      <dgm:t>
        <a:bodyPr/>
        <a:lstStyle/>
        <a:p>
          <a:endParaRPr lang="en-US"/>
        </a:p>
      </dgm:t>
    </dgm:pt>
    <dgm:pt modelId="{47110A5F-440F-4D3C-8B18-F56DDE2D3BD3}">
      <dgm:prSet custT="1"/>
      <dgm:spPr/>
      <dgm:t>
        <a:bodyPr/>
        <a:lstStyle/>
        <a:p>
          <a:r>
            <a:rPr lang="en-US" sz="2000" dirty="0"/>
            <a:t>Departments of Aging, Children and Youth, Job and Family Services, and Behavioral Health</a:t>
          </a:r>
        </a:p>
      </dgm:t>
    </dgm:pt>
    <dgm:pt modelId="{F83F8BEE-2831-43D1-BD16-E0610C131F9F}" type="parTrans" cxnId="{FD169CEC-F4CB-4142-A99C-988113D2B84C}">
      <dgm:prSet/>
      <dgm:spPr/>
      <dgm:t>
        <a:bodyPr/>
        <a:lstStyle/>
        <a:p>
          <a:endParaRPr lang="en-US"/>
        </a:p>
      </dgm:t>
    </dgm:pt>
    <dgm:pt modelId="{A510806E-9214-412C-AC45-10D4391FB2C1}" type="sibTrans" cxnId="{FD169CEC-F4CB-4142-A99C-988113D2B84C}">
      <dgm:prSet/>
      <dgm:spPr/>
      <dgm:t>
        <a:bodyPr/>
        <a:lstStyle/>
        <a:p>
          <a:endParaRPr lang="en-US"/>
        </a:p>
      </dgm:t>
    </dgm:pt>
    <dgm:pt modelId="{25817297-4859-45AB-B4FF-03CBF2DC73CB}" type="pres">
      <dgm:prSet presAssocID="{37ED15C5-1F38-4F0B-89FF-1161E66687CD}" presName="linear" presStyleCnt="0">
        <dgm:presLayoutVars>
          <dgm:dir/>
          <dgm:animLvl val="lvl"/>
          <dgm:resizeHandles val="exact"/>
        </dgm:presLayoutVars>
      </dgm:prSet>
      <dgm:spPr/>
    </dgm:pt>
    <dgm:pt modelId="{E10BC177-CC74-4BBD-9202-03DEF6E64D20}" type="pres">
      <dgm:prSet presAssocID="{0E33CD13-1627-4411-80F6-F63C8042FEA6}" presName="parentLin" presStyleCnt="0"/>
      <dgm:spPr/>
    </dgm:pt>
    <dgm:pt modelId="{F0C85149-F88C-49ED-9AFC-92B094C8C53A}" type="pres">
      <dgm:prSet presAssocID="{0E33CD13-1627-4411-80F6-F63C8042FEA6}" presName="parentLeftMargin" presStyleLbl="node1" presStyleIdx="0" presStyleCnt="1"/>
      <dgm:spPr/>
    </dgm:pt>
    <dgm:pt modelId="{81BCF457-CEBE-4ADD-B276-E7D5C05471A2}" type="pres">
      <dgm:prSet presAssocID="{0E33CD13-1627-4411-80F6-F63C8042FEA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A4F7974-33F9-4341-A10F-37AEA199CA59}" type="pres">
      <dgm:prSet presAssocID="{0E33CD13-1627-4411-80F6-F63C8042FEA6}" presName="negativeSpace" presStyleCnt="0"/>
      <dgm:spPr/>
    </dgm:pt>
    <dgm:pt modelId="{91B256D3-F760-4919-9DE3-BE8EFDF65BFE}" type="pres">
      <dgm:prSet presAssocID="{0E33CD13-1627-4411-80F6-F63C8042FEA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D8FAD63-3D82-48D4-AC2F-0418C81435E4}" type="presOf" srcId="{8C44ABC5-4D88-4543-A76F-23EE69CF7DBC}" destId="{91B256D3-F760-4919-9DE3-BE8EFDF65BFE}" srcOrd="0" destOrd="0" presId="urn:microsoft.com/office/officeart/2005/8/layout/list1"/>
    <dgm:cxn modelId="{A24C9975-486F-4973-A11F-C09E2B4DA6F0}" type="presOf" srcId="{0E33CD13-1627-4411-80F6-F63C8042FEA6}" destId="{81BCF457-CEBE-4ADD-B276-E7D5C05471A2}" srcOrd="1" destOrd="0" presId="urn:microsoft.com/office/officeart/2005/8/layout/list1"/>
    <dgm:cxn modelId="{4AD77F92-D828-4705-B18F-BDAD9F69AE88}" srcId="{0E33CD13-1627-4411-80F6-F63C8042FEA6}" destId="{8C44ABC5-4D88-4543-A76F-23EE69CF7DBC}" srcOrd="0" destOrd="0" parTransId="{05243023-8115-4DED-8E42-2165FC530D44}" sibTransId="{79A5BBDC-10F2-4D5D-A4F7-6870E93D1C92}"/>
    <dgm:cxn modelId="{594FB59C-158A-494D-94EA-1CB4DBB51A4A}" type="presOf" srcId="{47110A5F-440F-4D3C-8B18-F56DDE2D3BD3}" destId="{91B256D3-F760-4919-9DE3-BE8EFDF65BFE}" srcOrd="0" destOrd="1" presId="urn:microsoft.com/office/officeart/2005/8/layout/list1"/>
    <dgm:cxn modelId="{E9F914B9-CAC7-41E0-B6A2-6D40AC7CEDFB}" srcId="{37ED15C5-1F38-4F0B-89FF-1161E66687CD}" destId="{0E33CD13-1627-4411-80F6-F63C8042FEA6}" srcOrd="0" destOrd="0" parTransId="{47AD1DA1-7252-4FAB-A908-42893A290899}" sibTransId="{EB089010-966B-409A-9E91-810396A933C0}"/>
    <dgm:cxn modelId="{62F57CC1-8A0E-4E76-9250-04E4B36303EB}" type="presOf" srcId="{37ED15C5-1F38-4F0B-89FF-1161E66687CD}" destId="{25817297-4859-45AB-B4FF-03CBF2DC73CB}" srcOrd="0" destOrd="0" presId="urn:microsoft.com/office/officeart/2005/8/layout/list1"/>
    <dgm:cxn modelId="{C22849C2-4479-4E30-9FEB-68E65D9F060E}" type="presOf" srcId="{0E33CD13-1627-4411-80F6-F63C8042FEA6}" destId="{F0C85149-F88C-49ED-9AFC-92B094C8C53A}" srcOrd="0" destOrd="0" presId="urn:microsoft.com/office/officeart/2005/8/layout/list1"/>
    <dgm:cxn modelId="{FD169CEC-F4CB-4142-A99C-988113D2B84C}" srcId="{0E33CD13-1627-4411-80F6-F63C8042FEA6}" destId="{47110A5F-440F-4D3C-8B18-F56DDE2D3BD3}" srcOrd="1" destOrd="0" parTransId="{F83F8BEE-2831-43D1-BD16-E0610C131F9F}" sibTransId="{A510806E-9214-412C-AC45-10D4391FB2C1}"/>
    <dgm:cxn modelId="{0A4AED0B-5BFA-4D6D-9293-A7DC78C81722}" type="presParOf" srcId="{25817297-4859-45AB-B4FF-03CBF2DC73CB}" destId="{E10BC177-CC74-4BBD-9202-03DEF6E64D20}" srcOrd="0" destOrd="0" presId="urn:microsoft.com/office/officeart/2005/8/layout/list1"/>
    <dgm:cxn modelId="{7D0D63A3-6E8E-42AD-B6F5-27FA1CF656FF}" type="presParOf" srcId="{E10BC177-CC74-4BBD-9202-03DEF6E64D20}" destId="{F0C85149-F88C-49ED-9AFC-92B094C8C53A}" srcOrd="0" destOrd="0" presId="urn:microsoft.com/office/officeart/2005/8/layout/list1"/>
    <dgm:cxn modelId="{CEC66035-FAA7-473E-B263-2DBA7C9CFD24}" type="presParOf" srcId="{E10BC177-CC74-4BBD-9202-03DEF6E64D20}" destId="{81BCF457-CEBE-4ADD-B276-E7D5C05471A2}" srcOrd="1" destOrd="0" presId="urn:microsoft.com/office/officeart/2005/8/layout/list1"/>
    <dgm:cxn modelId="{C8F423C4-ED11-4DC2-B600-81691222648D}" type="presParOf" srcId="{25817297-4859-45AB-B4FF-03CBF2DC73CB}" destId="{AA4F7974-33F9-4341-A10F-37AEA199CA59}" srcOrd="1" destOrd="0" presId="urn:microsoft.com/office/officeart/2005/8/layout/list1"/>
    <dgm:cxn modelId="{A37E3B30-CC1B-48BD-ADEE-A2EB448023EE}" type="presParOf" srcId="{25817297-4859-45AB-B4FF-03CBF2DC73CB}" destId="{91B256D3-F760-4919-9DE3-BE8EFDF65B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05E1B-9828-4D40-A37A-05704F1BF7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5F817-8F60-4747-B45A-E9F7BDBCCBF1}">
      <dgm:prSet custT="1"/>
      <dgm:spPr/>
      <dgm:t>
        <a:bodyPr/>
        <a:lstStyle/>
        <a:p>
          <a:r>
            <a:rPr lang="en-US" sz="2000" b="1" dirty="0"/>
            <a:t>Education Committee </a:t>
          </a:r>
          <a:r>
            <a:rPr lang="en-US" sz="2000" dirty="0"/>
            <a:t>(Chair – Brenner)</a:t>
          </a:r>
        </a:p>
      </dgm:t>
    </dgm:pt>
    <dgm:pt modelId="{5EC6D787-9699-4431-AFA2-707995643A4D}" type="parTrans" cxnId="{34634768-B976-4BA5-A418-0BA46C1C0C6D}">
      <dgm:prSet/>
      <dgm:spPr/>
      <dgm:t>
        <a:bodyPr/>
        <a:lstStyle/>
        <a:p>
          <a:endParaRPr lang="en-US"/>
        </a:p>
      </dgm:t>
    </dgm:pt>
    <dgm:pt modelId="{EB260066-BEA1-49BC-B79F-00C8511B6D1B}" type="sibTrans" cxnId="{34634768-B976-4BA5-A418-0BA46C1C0C6D}">
      <dgm:prSet/>
      <dgm:spPr/>
      <dgm:t>
        <a:bodyPr/>
        <a:lstStyle/>
        <a:p>
          <a:endParaRPr lang="en-US"/>
        </a:p>
      </dgm:t>
    </dgm:pt>
    <dgm:pt modelId="{CDDB1F85-0B7F-42A1-A823-E0E854C282F7}">
      <dgm:prSet custT="1"/>
      <dgm:spPr/>
      <dgm:t>
        <a:bodyPr/>
        <a:lstStyle/>
        <a:p>
          <a:r>
            <a:rPr lang="en-US" sz="2000" dirty="0"/>
            <a:t>South Hearing Room</a:t>
          </a:r>
        </a:p>
      </dgm:t>
    </dgm:pt>
    <dgm:pt modelId="{07BE9E53-EE23-40D2-BBA3-6316ECE7526D}" type="parTrans" cxnId="{2C00BB86-1799-4BC3-B899-63266E77929D}">
      <dgm:prSet/>
      <dgm:spPr/>
      <dgm:t>
        <a:bodyPr/>
        <a:lstStyle/>
        <a:p>
          <a:endParaRPr lang="en-US"/>
        </a:p>
      </dgm:t>
    </dgm:pt>
    <dgm:pt modelId="{A51AC28C-F83F-404F-BDC0-7AB416E2643C}" type="sibTrans" cxnId="{2C00BB86-1799-4BC3-B899-63266E77929D}">
      <dgm:prSet/>
      <dgm:spPr/>
      <dgm:t>
        <a:bodyPr/>
        <a:lstStyle/>
        <a:p>
          <a:endParaRPr lang="en-US"/>
        </a:p>
      </dgm:t>
    </dgm:pt>
    <dgm:pt modelId="{D0276743-72ED-4868-8494-DB0194C716EA}">
      <dgm:prSet custT="1"/>
      <dgm:spPr/>
      <dgm:t>
        <a:bodyPr/>
        <a:lstStyle/>
        <a:p>
          <a:r>
            <a:rPr lang="en-US" sz="2000" dirty="0"/>
            <a:t>Department of Education and Workforce</a:t>
          </a:r>
        </a:p>
      </dgm:t>
    </dgm:pt>
    <dgm:pt modelId="{893646FD-34D9-4D82-8E11-E0EFDBF3CA67}" type="parTrans" cxnId="{F4EA2093-E1C6-4C52-89B1-BA634AFAF524}">
      <dgm:prSet/>
      <dgm:spPr/>
      <dgm:t>
        <a:bodyPr/>
        <a:lstStyle/>
        <a:p>
          <a:endParaRPr lang="en-US"/>
        </a:p>
      </dgm:t>
    </dgm:pt>
    <dgm:pt modelId="{9A3A3D4A-A7DF-446F-A7F1-670A76AD5DE8}" type="sibTrans" cxnId="{F4EA2093-E1C6-4C52-89B1-BA634AFAF524}">
      <dgm:prSet/>
      <dgm:spPr/>
      <dgm:t>
        <a:bodyPr/>
        <a:lstStyle/>
        <a:p>
          <a:endParaRPr lang="en-US"/>
        </a:p>
      </dgm:t>
    </dgm:pt>
    <dgm:pt modelId="{3448F96E-690E-4AE6-BCA0-FB02EAF5A616}" type="pres">
      <dgm:prSet presAssocID="{42805E1B-9828-4D40-A37A-05704F1BF78C}" presName="linear" presStyleCnt="0">
        <dgm:presLayoutVars>
          <dgm:dir/>
          <dgm:animLvl val="lvl"/>
          <dgm:resizeHandles val="exact"/>
        </dgm:presLayoutVars>
      </dgm:prSet>
      <dgm:spPr/>
    </dgm:pt>
    <dgm:pt modelId="{DA699134-80C9-4896-B4D6-518C9490399C}" type="pres">
      <dgm:prSet presAssocID="{D985F817-8F60-4747-B45A-E9F7BDBCCBF1}" presName="parentLin" presStyleCnt="0"/>
      <dgm:spPr/>
    </dgm:pt>
    <dgm:pt modelId="{32B018F7-42ED-42D5-B80B-E43007448BD7}" type="pres">
      <dgm:prSet presAssocID="{D985F817-8F60-4747-B45A-E9F7BDBCCBF1}" presName="parentLeftMargin" presStyleLbl="node1" presStyleIdx="0" presStyleCnt="1"/>
      <dgm:spPr/>
    </dgm:pt>
    <dgm:pt modelId="{00C48218-3F11-4C53-8B9E-5D4589FCD018}" type="pres">
      <dgm:prSet presAssocID="{D985F817-8F60-4747-B45A-E9F7BDBCCBF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2D9715-D48B-4282-AEDE-75ADD1370A26}" type="pres">
      <dgm:prSet presAssocID="{D985F817-8F60-4747-B45A-E9F7BDBCCBF1}" presName="negativeSpace" presStyleCnt="0"/>
      <dgm:spPr/>
    </dgm:pt>
    <dgm:pt modelId="{3CF86895-A531-4E6A-A2FE-8762CC5B077C}" type="pres">
      <dgm:prSet presAssocID="{D985F817-8F60-4747-B45A-E9F7BDBCCBF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E8F3838-B22C-4636-80E0-ADBB67A473C1}" type="presOf" srcId="{42805E1B-9828-4D40-A37A-05704F1BF78C}" destId="{3448F96E-690E-4AE6-BCA0-FB02EAF5A616}" srcOrd="0" destOrd="0" presId="urn:microsoft.com/office/officeart/2005/8/layout/list1"/>
    <dgm:cxn modelId="{F67A9061-4E5B-4EAB-BCFB-0D737B344B75}" type="presOf" srcId="{CDDB1F85-0B7F-42A1-A823-E0E854C282F7}" destId="{3CF86895-A531-4E6A-A2FE-8762CC5B077C}" srcOrd="0" destOrd="0" presId="urn:microsoft.com/office/officeart/2005/8/layout/list1"/>
    <dgm:cxn modelId="{8ACB6062-084F-4441-910A-474356D6E194}" type="presOf" srcId="{D985F817-8F60-4747-B45A-E9F7BDBCCBF1}" destId="{32B018F7-42ED-42D5-B80B-E43007448BD7}" srcOrd="0" destOrd="0" presId="urn:microsoft.com/office/officeart/2005/8/layout/list1"/>
    <dgm:cxn modelId="{C2DB9244-8B95-4411-A3A5-E92AE697E782}" type="presOf" srcId="{D985F817-8F60-4747-B45A-E9F7BDBCCBF1}" destId="{00C48218-3F11-4C53-8B9E-5D4589FCD018}" srcOrd="1" destOrd="0" presId="urn:microsoft.com/office/officeart/2005/8/layout/list1"/>
    <dgm:cxn modelId="{34634768-B976-4BA5-A418-0BA46C1C0C6D}" srcId="{42805E1B-9828-4D40-A37A-05704F1BF78C}" destId="{D985F817-8F60-4747-B45A-E9F7BDBCCBF1}" srcOrd="0" destOrd="0" parTransId="{5EC6D787-9699-4431-AFA2-707995643A4D}" sibTransId="{EB260066-BEA1-49BC-B79F-00C8511B6D1B}"/>
    <dgm:cxn modelId="{5AD45481-96E1-466A-B34C-9BDEC10EB3FA}" type="presOf" srcId="{D0276743-72ED-4868-8494-DB0194C716EA}" destId="{3CF86895-A531-4E6A-A2FE-8762CC5B077C}" srcOrd="0" destOrd="1" presId="urn:microsoft.com/office/officeart/2005/8/layout/list1"/>
    <dgm:cxn modelId="{2C00BB86-1799-4BC3-B899-63266E77929D}" srcId="{D985F817-8F60-4747-B45A-E9F7BDBCCBF1}" destId="{CDDB1F85-0B7F-42A1-A823-E0E854C282F7}" srcOrd="0" destOrd="0" parTransId="{07BE9E53-EE23-40D2-BBA3-6316ECE7526D}" sibTransId="{A51AC28C-F83F-404F-BDC0-7AB416E2643C}"/>
    <dgm:cxn modelId="{F4EA2093-E1C6-4C52-89B1-BA634AFAF524}" srcId="{D985F817-8F60-4747-B45A-E9F7BDBCCBF1}" destId="{D0276743-72ED-4868-8494-DB0194C716EA}" srcOrd="1" destOrd="0" parTransId="{893646FD-34D9-4D82-8E11-E0EFDBF3CA67}" sibTransId="{9A3A3D4A-A7DF-446F-A7F1-670A76AD5DE8}"/>
    <dgm:cxn modelId="{AF13813A-EA26-42DC-8FD1-9E1AAEFBAE92}" type="presParOf" srcId="{3448F96E-690E-4AE6-BCA0-FB02EAF5A616}" destId="{DA699134-80C9-4896-B4D6-518C9490399C}" srcOrd="0" destOrd="0" presId="urn:microsoft.com/office/officeart/2005/8/layout/list1"/>
    <dgm:cxn modelId="{2C4BBBF2-8EE8-4B52-8536-1DF56C4220AC}" type="presParOf" srcId="{DA699134-80C9-4896-B4D6-518C9490399C}" destId="{32B018F7-42ED-42D5-B80B-E43007448BD7}" srcOrd="0" destOrd="0" presId="urn:microsoft.com/office/officeart/2005/8/layout/list1"/>
    <dgm:cxn modelId="{F55F4FBA-5BF9-4F8F-B04F-B72AA882909F}" type="presParOf" srcId="{DA699134-80C9-4896-B4D6-518C9490399C}" destId="{00C48218-3F11-4C53-8B9E-5D4589FCD018}" srcOrd="1" destOrd="0" presId="urn:microsoft.com/office/officeart/2005/8/layout/list1"/>
    <dgm:cxn modelId="{35796E98-DB97-4196-86EE-222B903CC4ED}" type="presParOf" srcId="{3448F96E-690E-4AE6-BCA0-FB02EAF5A616}" destId="{E82D9715-D48B-4282-AEDE-75ADD1370A26}" srcOrd="1" destOrd="0" presId="urn:microsoft.com/office/officeart/2005/8/layout/list1"/>
    <dgm:cxn modelId="{7497DA56-6DA0-41D8-AF5F-DAA2708F5BA8}" type="presParOf" srcId="{3448F96E-690E-4AE6-BCA0-FB02EAF5A616}" destId="{3CF86895-A531-4E6A-A2FE-8762CC5B077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8F876-D266-4AFB-8CE0-EB56AE0A397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40F9BF-F325-469C-AE0F-3C895D16D2E2}">
      <dgm:prSet custT="1"/>
      <dgm:spPr/>
      <dgm:t>
        <a:bodyPr/>
        <a:lstStyle/>
        <a:p>
          <a:r>
            <a:rPr lang="en-US" sz="2000" b="1" dirty="0"/>
            <a:t>Medicaid</a:t>
          </a:r>
          <a:r>
            <a:rPr lang="en-US" sz="2000" dirty="0"/>
            <a:t> (Chair – Romanchuk)</a:t>
          </a:r>
        </a:p>
      </dgm:t>
    </dgm:pt>
    <dgm:pt modelId="{CF86001A-D366-4FD2-AF40-8F9E842358DE}" type="parTrans" cxnId="{3698077E-2373-4D0E-AC24-5CF51BFE8754}">
      <dgm:prSet/>
      <dgm:spPr/>
      <dgm:t>
        <a:bodyPr/>
        <a:lstStyle/>
        <a:p>
          <a:endParaRPr lang="en-US"/>
        </a:p>
      </dgm:t>
    </dgm:pt>
    <dgm:pt modelId="{D49D6A0E-D772-444F-894C-C792EB13F84D}" type="sibTrans" cxnId="{3698077E-2373-4D0E-AC24-5CF51BFE8754}">
      <dgm:prSet/>
      <dgm:spPr/>
      <dgm:t>
        <a:bodyPr/>
        <a:lstStyle/>
        <a:p>
          <a:endParaRPr lang="en-US"/>
        </a:p>
      </dgm:t>
    </dgm:pt>
    <dgm:pt modelId="{5F16F251-DE4F-4236-B411-974B1EE5B784}">
      <dgm:prSet/>
      <dgm:spPr/>
      <dgm:t>
        <a:bodyPr/>
        <a:lstStyle/>
        <a:p>
          <a:r>
            <a:rPr lang="en-US" dirty="0"/>
            <a:t>Grant Hearing Room</a:t>
          </a:r>
        </a:p>
      </dgm:t>
    </dgm:pt>
    <dgm:pt modelId="{179B401B-9F9F-4F35-82B5-9B5773733696}" type="parTrans" cxnId="{F41E71E6-36E3-4CFD-AC94-045DEB492751}">
      <dgm:prSet/>
      <dgm:spPr/>
      <dgm:t>
        <a:bodyPr/>
        <a:lstStyle/>
        <a:p>
          <a:endParaRPr lang="en-US"/>
        </a:p>
      </dgm:t>
    </dgm:pt>
    <dgm:pt modelId="{1D03B9C2-6389-496A-823F-15BFAF46D8B5}" type="sibTrans" cxnId="{F41E71E6-36E3-4CFD-AC94-045DEB492751}">
      <dgm:prSet/>
      <dgm:spPr/>
      <dgm:t>
        <a:bodyPr/>
        <a:lstStyle/>
        <a:p>
          <a:endParaRPr lang="en-US"/>
        </a:p>
      </dgm:t>
    </dgm:pt>
    <dgm:pt modelId="{FCC03BD1-0E32-483B-A1E3-E09EE679D145}">
      <dgm:prSet/>
      <dgm:spPr/>
      <dgm:t>
        <a:bodyPr/>
        <a:lstStyle/>
        <a:p>
          <a:r>
            <a:rPr lang="en-US" dirty="0"/>
            <a:t>Department of Medicaid</a:t>
          </a:r>
        </a:p>
      </dgm:t>
    </dgm:pt>
    <dgm:pt modelId="{B7F1E3C1-3C35-481D-AADE-CB211CB178B0}" type="parTrans" cxnId="{380E869F-0C28-45BD-94C1-63253B5ED6D7}">
      <dgm:prSet/>
      <dgm:spPr/>
      <dgm:t>
        <a:bodyPr/>
        <a:lstStyle/>
        <a:p>
          <a:endParaRPr lang="en-US"/>
        </a:p>
      </dgm:t>
    </dgm:pt>
    <dgm:pt modelId="{978A5EAA-7EEC-4BAB-92BE-E190B2920D3E}" type="sibTrans" cxnId="{380E869F-0C28-45BD-94C1-63253B5ED6D7}">
      <dgm:prSet/>
      <dgm:spPr/>
      <dgm:t>
        <a:bodyPr/>
        <a:lstStyle/>
        <a:p>
          <a:endParaRPr lang="en-US"/>
        </a:p>
      </dgm:t>
    </dgm:pt>
    <dgm:pt modelId="{ACFA4237-FF99-49C6-9AFD-D289A404B572}">
      <dgm:prSet/>
      <dgm:spPr/>
      <dgm:t>
        <a:bodyPr/>
        <a:lstStyle/>
        <a:p>
          <a:r>
            <a:rPr lang="en-US" dirty="0"/>
            <a:t>Department of Developmental Disabilities</a:t>
          </a:r>
        </a:p>
      </dgm:t>
    </dgm:pt>
    <dgm:pt modelId="{7CB573C7-1DF0-4A1C-B3FB-BDB8CBBED634}" type="parTrans" cxnId="{6DEFDAF9-D394-44F0-9F0D-C1C811905AB2}">
      <dgm:prSet/>
      <dgm:spPr/>
      <dgm:t>
        <a:bodyPr/>
        <a:lstStyle/>
        <a:p>
          <a:endParaRPr lang="en-US"/>
        </a:p>
      </dgm:t>
    </dgm:pt>
    <dgm:pt modelId="{98E4EC14-DBC6-45F4-A95E-CB2AD2909569}" type="sibTrans" cxnId="{6DEFDAF9-D394-44F0-9F0D-C1C811905AB2}">
      <dgm:prSet/>
      <dgm:spPr/>
      <dgm:t>
        <a:bodyPr/>
        <a:lstStyle/>
        <a:p>
          <a:endParaRPr lang="en-US"/>
        </a:p>
      </dgm:t>
    </dgm:pt>
    <dgm:pt modelId="{E5BCD205-4B54-4457-B4C8-4E27EFC4292E}">
      <dgm:prSet/>
      <dgm:spPr/>
      <dgm:t>
        <a:bodyPr/>
        <a:lstStyle/>
        <a:p>
          <a:r>
            <a:rPr lang="en-US" dirty="0"/>
            <a:t>Opportunities for Ohioans with Disabilities </a:t>
          </a:r>
        </a:p>
      </dgm:t>
    </dgm:pt>
    <dgm:pt modelId="{7EE21BBD-C030-46BF-B91C-4D34FFCADC40}" type="parTrans" cxnId="{6F953365-D28E-4DF2-97C1-3D516285FBA9}">
      <dgm:prSet/>
      <dgm:spPr/>
      <dgm:t>
        <a:bodyPr/>
        <a:lstStyle/>
        <a:p>
          <a:endParaRPr lang="en-US"/>
        </a:p>
      </dgm:t>
    </dgm:pt>
    <dgm:pt modelId="{017B5702-FA68-4D0C-94AE-DE34160EC21C}" type="sibTrans" cxnId="{6F953365-D28E-4DF2-97C1-3D516285FBA9}">
      <dgm:prSet/>
      <dgm:spPr/>
      <dgm:t>
        <a:bodyPr/>
        <a:lstStyle/>
        <a:p>
          <a:endParaRPr lang="en-US"/>
        </a:p>
      </dgm:t>
    </dgm:pt>
    <dgm:pt modelId="{84E98544-405C-4CE7-82F9-DD7E8290A5EB}" type="pres">
      <dgm:prSet presAssocID="{31F8F876-D266-4AFB-8CE0-EB56AE0A3977}" presName="linear" presStyleCnt="0">
        <dgm:presLayoutVars>
          <dgm:dir/>
          <dgm:animLvl val="lvl"/>
          <dgm:resizeHandles val="exact"/>
        </dgm:presLayoutVars>
      </dgm:prSet>
      <dgm:spPr/>
    </dgm:pt>
    <dgm:pt modelId="{940FC758-98E3-488B-B51D-7B13D7D781D6}" type="pres">
      <dgm:prSet presAssocID="{0440F9BF-F325-469C-AE0F-3C895D16D2E2}" presName="parentLin" presStyleCnt="0"/>
      <dgm:spPr/>
    </dgm:pt>
    <dgm:pt modelId="{DE0787BA-470E-4438-8659-8098F1F870BB}" type="pres">
      <dgm:prSet presAssocID="{0440F9BF-F325-469C-AE0F-3C895D16D2E2}" presName="parentLeftMargin" presStyleLbl="node1" presStyleIdx="0" presStyleCnt="1"/>
      <dgm:spPr/>
    </dgm:pt>
    <dgm:pt modelId="{99E37CF9-3D38-45F4-89AA-4C55A18D4C37}" type="pres">
      <dgm:prSet presAssocID="{0440F9BF-F325-469C-AE0F-3C895D16D2E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554748C-2CBD-4887-AE15-52BC94C50172}" type="pres">
      <dgm:prSet presAssocID="{0440F9BF-F325-469C-AE0F-3C895D16D2E2}" presName="negativeSpace" presStyleCnt="0"/>
      <dgm:spPr/>
    </dgm:pt>
    <dgm:pt modelId="{97520337-96A7-480C-8BAE-E649C2A35743}" type="pres">
      <dgm:prSet presAssocID="{0440F9BF-F325-469C-AE0F-3C895D16D2E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C7C9312-B568-47FC-9552-77710FC4DFFC}" type="presOf" srcId="{0440F9BF-F325-469C-AE0F-3C895D16D2E2}" destId="{99E37CF9-3D38-45F4-89AA-4C55A18D4C37}" srcOrd="1" destOrd="0" presId="urn:microsoft.com/office/officeart/2005/8/layout/list1"/>
    <dgm:cxn modelId="{3DB63821-8D4C-4918-9716-1CCB3A3F51FC}" type="presOf" srcId="{0440F9BF-F325-469C-AE0F-3C895D16D2E2}" destId="{DE0787BA-470E-4438-8659-8098F1F870BB}" srcOrd="0" destOrd="0" presId="urn:microsoft.com/office/officeart/2005/8/layout/list1"/>
    <dgm:cxn modelId="{65F12038-5612-43D0-A0BC-B2BDD73DF244}" type="presOf" srcId="{5F16F251-DE4F-4236-B411-974B1EE5B784}" destId="{97520337-96A7-480C-8BAE-E649C2A35743}" srcOrd="0" destOrd="0" presId="urn:microsoft.com/office/officeart/2005/8/layout/list1"/>
    <dgm:cxn modelId="{6F953365-D28E-4DF2-97C1-3D516285FBA9}" srcId="{0440F9BF-F325-469C-AE0F-3C895D16D2E2}" destId="{E5BCD205-4B54-4457-B4C8-4E27EFC4292E}" srcOrd="3" destOrd="0" parTransId="{7EE21BBD-C030-46BF-B91C-4D34FFCADC40}" sibTransId="{017B5702-FA68-4D0C-94AE-DE34160EC21C}"/>
    <dgm:cxn modelId="{3698077E-2373-4D0E-AC24-5CF51BFE8754}" srcId="{31F8F876-D266-4AFB-8CE0-EB56AE0A3977}" destId="{0440F9BF-F325-469C-AE0F-3C895D16D2E2}" srcOrd="0" destOrd="0" parTransId="{CF86001A-D366-4FD2-AF40-8F9E842358DE}" sibTransId="{D49D6A0E-D772-444F-894C-C792EB13F84D}"/>
    <dgm:cxn modelId="{C3CDF487-83C3-44F1-9003-55438DAC46B5}" type="presOf" srcId="{ACFA4237-FF99-49C6-9AFD-D289A404B572}" destId="{97520337-96A7-480C-8BAE-E649C2A35743}" srcOrd="0" destOrd="2" presId="urn:microsoft.com/office/officeart/2005/8/layout/list1"/>
    <dgm:cxn modelId="{380E869F-0C28-45BD-94C1-63253B5ED6D7}" srcId="{0440F9BF-F325-469C-AE0F-3C895D16D2E2}" destId="{FCC03BD1-0E32-483B-A1E3-E09EE679D145}" srcOrd="1" destOrd="0" parTransId="{B7F1E3C1-3C35-481D-AADE-CB211CB178B0}" sibTransId="{978A5EAA-7EEC-4BAB-92BE-E190B2920D3E}"/>
    <dgm:cxn modelId="{1B5B85AC-3B1E-4E4D-A552-139A40820EF0}" type="presOf" srcId="{FCC03BD1-0E32-483B-A1E3-E09EE679D145}" destId="{97520337-96A7-480C-8BAE-E649C2A35743}" srcOrd="0" destOrd="1" presId="urn:microsoft.com/office/officeart/2005/8/layout/list1"/>
    <dgm:cxn modelId="{56D0FDB5-4591-4403-9298-F7061472AA88}" type="presOf" srcId="{E5BCD205-4B54-4457-B4C8-4E27EFC4292E}" destId="{97520337-96A7-480C-8BAE-E649C2A35743}" srcOrd="0" destOrd="3" presId="urn:microsoft.com/office/officeart/2005/8/layout/list1"/>
    <dgm:cxn modelId="{D3614ACE-852F-4787-90BE-394C408D19FC}" type="presOf" srcId="{31F8F876-D266-4AFB-8CE0-EB56AE0A3977}" destId="{84E98544-405C-4CE7-82F9-DD7E8290A5EB}" srcOrd="0" destOrd="0" presId="urn:microsoft.com/office/officeart/2005/8/layout/list1"/>
    <dgm:cxn modelId="{F41E71E6-36E3-4CFD-AC94-045DEB492751}" srcId="{0440F9BF-F325-469C-AE0F-3C895D16D2E2}" destId="{5F16F251-DE4F-4236-B411-974B1EE5B784}" srcOrd="0" destOrd="0" parTransId="{179B401B-9F9F-4F35-82B5-9B5773733696}" sibTransId="{1D03B9C2-6389-496A-823F-15BFAF46D8B5}"/>
    <dgm:cxn modelId="{6DEFDAF9-D394-44F0-9F0D-C1C811905AB2}" srcId="{0440F9BF-F325-469C-AE0F-3C895D16D2E2}" destId="{ACFA4237-FF99-49C6-9AFD-D289A404B572}" srcOrd="2" destOrd="0" parTransId="{7CB573C7-1DF0-4A1C-B3FB-BDB8CBBED634}" sibTransId="{98E4EC14-DBC6-45F4-A95E-CB2AD2909569}"/>
    <dgm:cxn modelId="{86A09523-C52D-4D21-BE6C-3A749462CA45}" type="presParOf" srcId="{84E98544-405C-4CE7-82F9-DD7E8290A5EB}" destId="{940FC758-98E3-488B-B51D-7B13D7D781D6}" srcOrd="0" destOrd="0" presId="urn:microsoft.com/office/officeart/2005/8/layout/list1"/>
    <dgm:cxn modelId="{601FE283-84F3-4376-B92C-CAF5577BAEA1}" type="presParOf" srcId="{940FC758-98E3-488B-B51D-7B13D7D781D6}" destId="{DE0787BA-470E-4438-8659-8098F1F870BB}" srcOrd="0" destOrd="0" presId="urn:microsoft.com/office/officeart/2005/8/layout/list1"/>
    <dgm:cxn modelId="{DA592796-3438-4CD9-B0CD-A28153D52EF9}" type="presParOf" srcId="{940FC758-98E3-488B-B51D-7B13D7D781D6}" destId="{99E37CF9-3D38-45F4-89AA-4C55A18D4C37}" srcOrd="1" destOrd="0" presId="urn:microsoft.com/office/officeart/2005/8/layout/list1"/>
    <dgm:cxn modelId="{5BFB1241-9BDE-4792-9E4F-C3973BE05F7F}" type="presParOf" srcId="{84E98544-405C-4CE7-82F9-DD7E8290A5EB}" destId="{1554748C-2CBD-4887-AE15-52BC94C50172}" srcOrd="1" destOrd="0" presId="urn:microsoft.com/office/officeart/2005/8/layout/list1"/>
    <dgm:cxn modelId="{C97CC2A4-66C7-4DBB-A0B4-6B0DBF559A5A}" type="presParOf" srcId="{84E98544-405C-4CE7-82F9-DD7E8290A5EB}" destId="{97520337-96A7-480C-8BAE-E649C2A3574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47F10C-4B77-416C-9206-3330D430610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29540FF-CC63-4F1D-B336-EE973F45680F}">
      <dgm:prSet/>
      <dgm:spPr/>
      <dgm:t>
        <a:bodyPr/>
        <a:lstStyle/>
        <a:p>
          <a:r>
            <a:rPr lang="en-US"/>
            <a:t>Do not email testimony to Chair’s office</a:t>
          </a:r>
        </a:p>
      </dgm:t>
    </dgm:pt>
    <dgm:pt modelId="{DA715256-8916-4785-9489-074F530ACAC3}" type="parTrans" cxnId="{333E91D5-D1CC-4B17-93DC-4540C63CE78C}">
      <dgm:prSet/>
      <dgm:spPr/>
      <dgm:t>
        <a:bodyPr/>
        <a:lstStyle/>
        <a:p>
          <a:endParaRPr lang="en-US"/>
        </a:p>
      </dgm:t>
    </dgm:pt>
    <dgm:pt modelId="{B216DEB1-F2E9-43A4-8EB3-6572ACF82F4E}" type="sibTrans" cxnId="{333E91D5-D1CC-4B17-93DC-4540C63CE78C}">
      <dgm:prSet/>
      <dgm:spPr/>
      <dgm:t>
        <a:bodyPr/>
        <a:lstStyle/>
        <a:p>
          <a:endParaRPr lang="en-US"/>
        </a:p>
      </dgm:t>
    </dgm:pt>
    <dgm:pt modelId="{267EC1B4-0EBD-4F0F-A073-AA128CE8AD8C}">
      <dgm:prSet/>
      <dgm:spPr/>
      <dgm:t>
        <a:bodyPr/>
        <a:lstStyle/>
        <a:p>
          <a:r>
            <a:rPr lang="en-US"/>
            <a:t>Submit testimony directly through committee website</a:t>
          </a:r>
        </a:p>
      </dgm:t>
    </dgm:pt>
    <dgm:pt modelId="{F2EF1A69-19C1-489E-BB3A-2C82A6C57E80}" type="parTrans" cxnId="{F44CF59A-1F4A-4C50-B27A-37E0AAACAD9B}">
      <dgm:prSet/>
      <dgm:spPr/>
      <dgm:t>
        <a:bodyPr/>
        <a:lstStyle/>
        <a:p>
          <a:endParaRPr lang="en-US"/>
        </a:p>
      </dgm:t>
    </dgm:pt>
    <dgm:pt modelId="{DB4EC262-B13A-46E9-8910-3838CCC53EFB}" type="sibTrans" cxnId="{F44CF59A-1F4A-4C50-B27A-37E0AAACAD9B}">
      <dgm:prSet/>
      <dgm:spPr/>
      <dgm:t>
        <a:bodyPr/>
        <a:lstStyle/>
        <a:p>
          <a:endParaRPr lang="en-US"/>
        </a:p>
      </dgm:t>
    </dgm:pt>
    <dgm:pt modelId="{77A4776D-F811-496D-841E-909E931B6113}" type="pres">
      <dgm:prSet presAssocID="{F247F10C-4B77-416C-9206-3330D4306109}" presName="root" presStyleCnt="0">
        <dgm:presLayoutVars>
          <dgm:dir/>
          <dgm:resizeHandles val="exact"/>
        </dgm:presLayoutVars>
      </dgm:prSet>
      <dgm:spPr/>
    </dgm:pt>
    <dgm:pt modelId="{B0DE83C4-BB4D-4EC5-A5E7-6CAA337AA75E}" type="pres">
      <dgm:prSet presAssocID="{F29540FF-CC63-4F1D-B336-EE973F45680F}" presName="compNode" presStyleCnt="0"/>
      <dgm:spPr/>
    </dgm:pt>
    <dgm:pt modelId="{6762913F-8865-42E6-B972-6CFFA4AF0573}" type="pres">
      <dgm:prSet presAssocID="{F29540FF-CC63-4F1D-B336-EE973F45680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AAAC585-6D9F-4659-AF97-92C0A7B4A074}" type="pres">
      <dgm:prSet presAssocID="{F29540FF-CC63-4F1D-B336-EE973F45680F}" presName="spaceRect" presStyleCnt="0"/>
      <dgm:spPr/>
    </dgm:pt>
    <dgm:pt modelId="{0BCBB5F2-6E19-41F8-B71A-A4587D387694}" type="pres">
      <dgm:prSet presAssocID="{F29540FF-CC63-4F1D-B336-EE973F45680F}" presName="textRect" presStyleLbl="revTx" presStyleIdx="0" presStyleCnt="2">
        <dgm:presLayoutVars>
          <dgm:chMax val="1"/>
          <dgm:chPref val="1"/>
        </dgm:presLayoutVars>
      </dgm:prSet>
      <dgm:spPr/>
    </dgm:pt>
    <dgm:pt modelId="{688AD64B-80AE-420A-A7BD-F7A6D4F468C9}" type="pres">
      <dgm:prSet presAssocID="{B216DEB1-F2E9-43A4-8EB3-6572ACF82F4E}" presName="sibTrans" presStyleCnt="0"/>
      <dgm:spPr/>
    </dgm:pt>
    <dgm:pt modelId="{4DE57359-6612-4191-87AD-FEE1C23F81DE}" type="pres">
      <dgm:prSet presAssocID="{267EC1B4-0EBD-4F0F-A073-AA128CE8AD8C}" presName="compNode" presStyleCnt="0"/>
      <dgm:spPr/>
    </dgm:pt>
    <dgm:pt modelId="{BB76ECF8-7560-4CDC-954F-DBCAA3D25838}" type="pres">
      <dgm:prSet presAssocID="{267EC1B4-0EBD-4F0F-A073-AA128CE8AD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D309DFCD-A6CF-477D-AD3F-4523214730BD}" type="pres">
      <dgm:prSet presAssocID="{267EC1B4-0EBD-4F0F-A073-AA128CE8AD8C}" presName="spaceRect" presStyleCnt="0"/>
      <dgm:spPr/>
    </dgm:pt>
    <dgm:pt modelId="{18595B01-FD1C-4E61-9857-483592E9AF1E}" type="pres">
      <dgm:prSet presAssocID="{267EC1B4-0EBD-4F0F-A073-AA128CE8AD8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CFA963-32CB-425B-A763-3F484C6999C9}" type="presOf" srcId="{267EC1B4-0EBD-4F0F-A073-AA128CE8AD8C}" destId="{18595B01-FD1C-4E61-9857-483592E9AF1E}" srcOrd="0" destOrd="0" presId="urn:microsoft.com/office/officeart/2018/2/layout/IconLabelList"/>
    <dgm:cxn modelId="{BA6AAF7B-7A02-4614-9C39-A49692B34EE2}" type="presOf" srcId="{F29540FF-CC63-4F1D-B336-EE973F45680F}" destId="{0BCBB5F2-6E19-41F8-B71A-A4587D387694}" srcOrd="0" destOrd="0" presId="urn:microsoft.com/office/officeart/2018/2/layout/IconLabelList"/>
    <dgm:cxn modelId="{1AA5E698-2F6C-427C-9D8C-8994268F6AB9}" type="presOf" srcId="{F247F10C-4B77-416C-9206-3330D4306109}" destId="{77A4776D-F811-496D-841E-909E931B6113}" srcOrd="0" destOrd="0" presId="urn:microsoft.com/office/officeart/2018/2/layout/IconLabelList"/>
    <dgm:cxn modelId="{F44CF59A-1F4A-4C50-B27A-37E0AAACAD9B}" srcId="{F247F10C-4B77-416C-9206-3330D4306109}" destId="{267EC1B4-0EBD-4F0F-A073-AA128CE8AD8C}" srcOrd="1" destOrd="0" parTransId="{F2EF1A69-19C1-489E-BB3A-2C82A6C57E80}" sibTransId="{DB4EC262-B13A-46E9-8910-3838CCC53EFB}"/>
    <dgm:cxn modelId="{333E91D5-D1CC-4B17-93DC-4540C63CE78C}" srcId="{F247F10C-4B77-416C-9206-3330D4306109}" destId="{F29540FF-CC63-4F1D-B336-EE973F45680F}" srcOrd="0" destOrd="0" parTransId="{DA715256-8916-4785-9489-074F530ACAC3}" sibTransId="{B216DEB1-F2E9-43A4-8EB3-6572ACF82F4E}"/>
    <dgm:cxn modelId="{B783F775-74F7-45FC-A1B1-F00185A3FF09}" type="presParOf" srcId="{77A4776D-F811-496D-841E-909E931B6113}" destId="{B0DE83C4-BB4D-4EC5-A5E7-6CAA337AA75E}" srcOrd="0" destOrd="0" presId="urn:microsoft.com/office/officeart/2018/2/layout/IconLabelList"/>
    <dgm:cxn modelId="{17A5E64E-08FC-4171-81C6-E7D09233BC8C}" type="presParOf" srcId="{B0DE83C4-BB4D-4EC5-A5E7-6CAA337AA75E}" destId="{6762913F-8865-42E6-B972-6CFFA4AF0573}" srcOrd="0" destOrd="0" presId="urn:microsoft.com/office/officeart/2018/2/layout/IconLabelList"/>
    <dgm:cxn modelId="{38498D39-D15B-43B4-8509-72197E88E134}" type="presParOf" srcId="{B0DE83C4-BB4D-4EC5-A5E7-6CAA337AA75E}" destId="{FAAAC585-6D9F-4659-AF97-92C0A7B4A074}" srcOrd="1" destOrd="0" presId="urn:microsoft.com/office/officeart/2018/2/layout/IconLabelList"/>
    <dgm:cxn modelId="{A78FB63B-595B-4C5F-9833-92EE7BB96B5B}" type="presParOf" srcId="{B0DE83C4-BB4D-4EC5-A5E7-6CAA337AA75E}" destId="{0BCBB5F2-6E19-41F8-B71A-A4587D387694}" srcOrd="2" destOrd="0" presId="urn:microsoft.com/office/officeart/2018/2/layout/IconLabelList"/>
    <dgm:cxn modelId="{FD45C470-C9B5-46FA-9041-EC8A003AB3AB}" type="presParOf" srcId="{77A4776D-F811-496D-841E-909E931B6113}" destId="{688AD64B-80AE-420A-A7BD-F7A6D4F468C9}" srcOrd="1" destOrd="0" presId="urn:microsoft.com/office/officeart/2018/2/layout/IconLabelList"/>
    <dgm:cxn modelId="{06A9574F-CAC1-4F58-A778-D4E317EEB097}" type="presParOf" srcId="{77A4776D-F811-496D-841E-909E931B6113}" destId="{4DE57359-6612-4191-87AD-FEE1C23F81DE}" srcOrd="2" destOrd="0" presId="urn:microsoft.com/office/officeart/2018/2/layout/IconLabelList"/>
    <dgm:cxn modelId="{E2FA3419-A98C-43BB-A569-A920F99A70A7}" type="presParOf" srcId="{4DE57359-6612-4191-87AD-FEE1C23F81DE}" destId="{BB76ECF8-7560-4CDC-954F-DBCAA3D25838}" srcOrd="0" destOrd="0" presId="urn:microsoft.com/office/officeart/2018/2/layout/IconLabelList"/>
    <dgm:cxn modelId="{4E1F887F-FAA7-4753-AA1D-1A6EB69B9DE1}" type="presParOf" srcId="{4DE57359-6612-4191-87AD-FEE1C23F81DE}" destId="{D309DFCD-A6CF-477D-AD3F-4523214730BD}" srcOrd="1" destOrd="0" presId="urn:microsoft.com/office/officeart/2018/2/layout/IconLabelList"/>
    <dgm:cxn modelId="{068A0D79-557C-4A6C-85A6-5F80A5E08402}" type="presParOf" srcId="{4DE57359-6612-4191-87AD-FEE1C23F81DE}" destId="{18595B01-FD1C-4E61-9857-483592E9AF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787B71-2A52-4838-9FA2-01919ACA4AF6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9A0D3C0-50FB-4035-805B-61415995AEA6}">
      <dgm:prSet/>
      <dgm:spPr/>
      <dgm:t>
        <a:bodyPr/>
        <a:lstStyle/>
        <a:p>
          <a:r>
            <a:rPr lang="en-US"/>
            <a:t>Go to ohiosenate.gov</a:t>
          </a:r>
        </a:p>
      </dgm:t>
    </dgm:pt>
    <dgm:pt modelId="{7C1D8187-FE74-4E7B-8906-3C1B23F25476}" type="parTrans" cxnId="{B3052336-67F2-4C71-A865-56D991661870}">
      <dgm:prSet/>
      <dgm:spPr/>
      <dgm:t>
        <a:bodyPr/>
        <a:lstStyle/>
        <a:p>
          <a:endParaRPr lang="en-US"/>
        </a:p>
      </dgm:t>
    </dgm:pt>
    <dgm:pt modelId="{952D7E14-A56C-40AA-AE4F-952CB1D921A6}" type="sibTrans" cxnId="{B3052336-67F2-4C71-A865-56D991661870}">
      <dgm:prSet/>
      <dgm:spPr/>
      <dgm:t>
        <a:bodyPr/>
        <a:lstStyle/>
        <a:p>
          <a:endParaRPr lang="en-US"/>
        </a:p>
      </dgm:t>
    </dgm:pt>
    <dgm:pt modelId="{78422D81-681D-4ACA-912E-662CF67E9452}">
      <dgm:prSet/>
      <dgm:spPr/>
      <dgm:t>
        <a:bodyPr/>
        <a:lstStyle/>
        <a:p>
          <a:r>
            <a:rPr lang="en-US"/>
            <a:t>Select “Committees” drop down menu</a:t>
          </a:r>
        </a:p>
      </dgm:t>
    </dgm:pt>
    <dgm:pt modelId="{DB8C343E-3668-4E45-BBA9-84E5EFBA465A}" type="parTrans" cxnId="{5B726AAD-7C76-46A8-A05B-356BD1896EDD}">
      <dgm:prSet/>
      <dgm:spPr/>
      <dgm:t>
        <a:bodyPr/>
        <a:lstStyle/>
        <a:p>
          <a:endParaRPr lang="en-US"/>
        </a:p>
      </dgm:t>
    </dgm:pt>
    <dgm:pt modelId="{2883F9ED-131B-424D-AD61-552DFA1673F5}" type="sibTrans" cxnId="{5B726AAD-7C76-46A8-A05B-356BD1896EDD}">
      <dgm:prSet/>
      <dgm:spPr/>
      <dgm:t>
        <a:bodyPr/>
        <a:lstStyle/>
        <a:p>
          <a:endParaRPr lang="en-US"/>
        </a:p>
      </dgm:t>
    </dgm:pt>
    <dgm:pt modelId="{BBC520F1-6471-4F0D-875B-CB178408BE06}">
      <dgm:prSet/>
      <dgm:spPr/>
      <dgm:t>
        <a:bodyPr/>
        <a:lstStyle/>
        <a:p>
          <a:r>
            <a:rPr lang="en-US"/>
            <a:t>Select “Standing Committees”</a:t>
          </a:r>
        </a:p>
      </dgm:t>
    </dgm:pt>
    <dgm:pt modelId="{5777ECAD-D0A4-4D25-985F-557985D9E96C}" type="parTrans" cxnId="{D0F3DBAF-4773-4887-874E-41319A07F0FD}">
      <dgm:prSet/>
      <dgm:spPr/>
      <dgm:t>
        <a:bodyPr/>
        <a:lstStyle/>
        <a:p>
          <a:endParaRPr lang="en-US"/>
        </a:p>
      </dgm:t>
    </dgm:pt>
    <dgm:pt modelId="{8DEEB3EE-0396-4B82-BA84-4B137AB2E9F4}" type="sibTrans" cxnId="{D0F3DBAF-4773-4887-874E-41319A07F0FD}">
      <dgm:prSet/>
      <dgm:spPr/>
      <dgm:t>
        <a:bodyPr/>
        <a:lstStyle/>
        <a:p>
          <a:endParaRPr lang="en-US"/>
        </a:p>
      </dgm:t>
    </dgm:pt>
    <dgm:pt modelId="{3A46D735-628A-4EB9-925D-E8361FE2A3CA}">
      <dgm:prSet/>
      <dgm:spPr/>
      <dgm:t>
        <a:bodyPr/>
        <a:lstStyle/>
        <a:p>
          <a:r>
            <a:rPr lang="en-US"/>
            <a:t>Select committee you wish to submit testimony in</a:t>
          </a:r>
        </a:p>
      </dgm:t>
    </dgm:pt>
    <dgm:pt modelId="{4A66A680-559C-4E59-8B92-D537F1683CA5}" type="parTrans" cxnId="{801E5369-2FF0-4B8F-B5A3-7B7A3365FFA4}">
      <dgm:prSet/>
      <dgm:spPr/>
      <dgm:t>
        <a:bodyPr/>
        <a:lstStyle/>
        <a:p>
          <a:endParaRPr lang="en-US"/>
        </a:p>
      </dgm:t>
    </dgm:pt>
    <dgm:pt modelId="{963F6AB9-C2FD-4126-AE8B-35660193153F}" type="sibTrans" cxnId="{801E5369-2FF0-4B8F-B5A3-7B7A3365FFA4}">
      <dgm:prSet/>
      <dgm:spPr/>
      <dgm:t>
        <a:bodyPr/>
        <a:lstStyle/>
        <a:p>
          <a:endParaRPr lang="en-US"/>
        </a:p>
      </dgm:t>
    </dgm:pt>
    <dgm:pt modelId="{0AE79BB8-3A80-4F4C-95E8-B10CAE8DD2E3}">
      <dgm:prSet/>
      <dgm:spPr/>
      <dgm:t>
        <a:bodyPr/>
        <a:lstStyle/>
        <a:p>
          <a:r>
            <a:rPr lang="en-US"/>
            <a:t>Select “Meetings” within committee menu</a:t>
          </a:r>
        </a:p>
      </dgm:t>
    </dgm:pt>
    <dgm:pt modelId="{7301A405-A1F8-4F1D-8CD2-2A052E420909}" type="parTrans" cxnId="{35C5F8F0-9F0D-4148-A563-4B289FD2D740}">
      <dgm:prSet/>
      <dgm:spPr/>
      <dgm:t>
        <a:bodyPr/>
        <a:lstStyle/>
        <a:p>
          <a:endParaRPr lang="en-US"/>
        </a:p>
      </dgm:t>
    </dgm:pt>
    <dgm:pt modelId="{0F36C7BA-38D4-4283-8CE3-988251E3DB48}" type="sibTrans" cxnId="{35C5F8F0-9F0D-4148-A563-4B289FD2D740}">
      <dgm:prSet/>
      <dgm:spPr/>
      <dgm:t>
        <a:bodyPr/>
        <a:lstStyle/>
        <a:p>
          <a:endParaRPr lang="en-US"/>
        </a:p>
      </dgm:t>
    </dgm:pt>
    <dgm:pt modelId="{F3F28850-2B9E-4470-9AB0-99921068DF4D}">
      <dgm:prSet/>
      <dgm:spPr/>
      <dgm:t>
        <a:bodyPr/>
        <a:lstStyle/>
        <a:p>
          <a:r>
            <a:rPr lang="en-US"/>
            <a:t>Select the date you wish to submit testimony</a:t>
          </a:r>
        </a:p>
      </dgm:t>
    </dgm:pt>
    <dgm:pt modelId="{01338986-4FFA-4AE6-98FE-15F2EC39F513}" type="parTrans" cxnId="{A1E1136A-338B-4EC4-BC80-0EB619D03676}">
      <dgm:prSet/>
      <dgm:spPr/>
      <dgm:t>
        <a:bodyPr/>
        <a:lstStyle/>
        <a:p>
          <a:endParaRPr lang="en-US"/>
        </a:p>
      </dgm:t>
    </dgm:pt>
    <dgm:pt modelId="{268B3E3C-F577-4F58-BBFD-9FCCF1F965EA}" type="sibTrans" cxnId="{A1E1136A-338B-4EC4-BC80-0EB619D03676}">
      <dgm:prSet/>
      <dgm:spPr/>
      <dgm:t>
        <a:bodyPr/>
        <a:lstStyle/>
        <a:p>
          <a:endParaRPr lang="en-US"/>
        </a:p>
      </dgm:t>
    </dgm:pt>
    <dgm:pt modelId="{0AAF33C7-3409-4FCC-B931-08D134EE37D5}">
      <dgm:prSet/>
      <dgm:spPr/>
      <dgm:t>
        <a:bodyPr/>
        <a:lstStyle/>
        <a:p>
          <a:r>
            <a:rPr lang="en-US"/>
            <a:t>Select “Upload Testimony” and upload testimony form your computer</a:t>
          </a:r>
        </a:p>
      </dgm:t>
    </dgm:pt>
    <dgm:pt modelId="{EFF015A3-168F-41F3-8E02-03DEC317F37E}" type="parTrans" cxnId="{AE406D5F-3D84-4E1C-A985-16E5B18FD5EC}">
      <dgm:prSet/>
      <dgm:spPr/>
      <dgm:t>
        <a:bodyPr/>
        <a:lstStyle/>
        <a:p>
          <a:endParaRPr lang="en-US"/>
        </a:p>
      </dgm:t>
    </dgm:pt>
    <dgm:pt modelId="{35B03E5C-7690-4A5A-AC11-73EB85448E98}" type="sibTrans" cxnId="{AE406D5F-3D84-4E1C-A985-16E5B18FD5EC}">
      <dgm:prSet/>
      <dgm:spPr/>
      <dgm:t>
        <a:bodyPr/>
        <a:lstStyle/>
        <a:p>
          <a:endParaRPr lang="en-US"/>
        </a:p>
      </dgm:t>
    </dgm:pt>
    <dgm:pt modelId="{1FDC8419-B362-4A3C-8267-427622801583}">
      <dgm:prSet/>
      <dgm:spPr/>
      <dgm:t>
        <a:bodyPr/>
        <a:lstStyle/>
        <a:p>
          <a:r>
            <a:rPr lang="en-US"/>
            <a:t>Testimony must be submitted 24hours prior to committee hearing</a:t>
          </a:r>
        </a:p>
      </dgm:t>
    </dgm:pt>
    <dgm:pt modelId="{E64C7CF2-003E-4BB0-AB13-76B8541DD737}" type="parTrans" cxnId="{0B0FCD8C-7308-448C-BF3C-3223239173A9}">
      <dgm:prSet/>
      <dgm:spPr/>
      <dgm:t>
        <a:bodyPr/>
        <a:lstStyle/>
        <a:p>
          <a:endParaRPr lang="en-US"/>
        </a:p>
      </dgm:t>
    </dgm:pt>
    <dgm:pt modelId="{A66C6776-F158-4659-85EF-327083C8CAAA}" type="sibTrans" cxnId="{0B0FCD8C-7308-448C-BF3C-3223239173A9}">
      <dgm:prSet/>
      <dgm:spPr/>
      <dgm:t>
        <a:bodyPr/>
        <a:lstStyle/>
        <a:p>
          <a:endParaRPr lang="en-US"/>
        </a:p>
      </dgm:t>
    </dgm:pt>
    <dgm:pt modelId="{01A56B7E-8B83-4C72-8D75-2D8D3D955FAF}" type="pres">
      <dgm:prSet presAssocID="{2B787B71-2A52-4838-9FA2-01919ACA4AF6}" presName="Name0" presStyleCnt="0">
        <dgm:presLayoutVars>
          <dgm:dir/>
          <dgm:animLvl val="lvl"/>
          <dgm:resizeHandles val="exact"/>
        </dgm:presLayoutVars>
      </dgm:prSet>
      <dgm:spPr/>
    </dgm:pt>
    <dgm:pt modelId="{A9DBA563-2E56-4B89-9FB0-F4D63B6AA24D}" type="pres">
      <dgm:prSet presAssocID="{1FDC8419-B362-4A3C-8267-427622801583}" presName="boxAndChildren" presStyleCnt="0"/>
      <dgm:spPr/>
    </dgm:pt>
    <dgm:pt modelId="{22E9954A-43B8-44B4-8E76-96C1E14F4B7F}" type="pres">
      <dgm:prSet presAssocID="{1FDC8419-B362-4A3C-8267-427622801583}" presName="parentTextBox" presStyleLbl="node1" presStyleIdx="0" presStyleCnt="8"/>
      <dgm:spPr/>
    </dgm:pt>
    <dgm:pt modelId="{40565106-FB87-46EB-8DA7-34BC3A713BBE}" type="pres">
      <dgm:prSet presAssocID="{35B03E5C-7690-4A5A-AC11-73EB85448E98}" presName="sp" presStyleCnt="0"/>
      <dgm:spPr/>
    </dgm:pt>
    <dgm:pt modelId="{A85576D0-3F41-414E-A390-EAEEC046BA03}" type="pres">
      <dgm:prSet presAssocID="{0AAF33C7-3409-4FCC-B931-08D134EE37D5}" presName="arrowAndChildren" presStyleCnt="0"/>
      <dgm:spPr/>
    </dgm:pt>
    <dgm:pt modelId="{8770B072-5B8D-40D3-AD24-1A220BF90D65}" type="pres">
      <dgm:prSet presAssocID="{0AAF33C7-3409-4FCC-B931-08D134EE37D5}" presName="parentTextArrow" presStyleLbl="node1" presStyleIdx="1" presStyleCnt="8"/>
      <dgm:spPr/>
    </dgm:pt>
    <dgm:pt modelId="{F75D3CCB-0492-48C5-BF39-5740D7213A2A}" type="pres">
      <dgm:prSet presAssocID="{268B3E3C-F577-4F58-BBFD-9FCCF1F965EA}" presName="sp" presStyleCnt="0"/>
      <dgm:spPr/>
    </dgm:pt>
    <dgm:pt modelId="{71FE8B60-2A09-4988-B4CD-826BA84BF9B5}" type="pres">
      <dgm:prSet presAssocID="{F3F28850-2B9E-4470-9AB0-99921068DF4D}" presName="arrowAndChildren" presStyleCnt="0"/>
      <dgm:spPr/>
    </dgm:pt>
    <dgm:pt modelId="{0FA4AD28-4A74-4975-B92D-22711DDF6C03}" type="pres">
      <dgm:prSet presAssocID="{F3F28850-2B9E-4470-9AB0-99921068DF4D}" presName="parentTextArrow" presStyleLbl="node1" presStyleIdx="2" presStyleCnt="8"/>
      <dgm:spPr/>
    </dgm:pt>
    <dgm:pt modelId="{42DAE7E9-A6D3-42CC-9CCF-22288A5F8A77}" type="pres">
      <dgm:prSet presAssocID="{0F36C7BA-38D4-4283-8CE3-988251E3DB48}" presName="sp" presStyleCnt="0"/>
      <dgm:spPr/>
    </dgm:pt>
    <dgm:pt modelId="{3BE131A2-C43E-4F69-9A1F-615A42127467}" type="pres">
      <dgm:prSet presAssocID="{0AE79BB8-3A80-4F4C-95E8-B10CAE8DD2E3}" presName="arrowAndChildren" presStyleCnt="0"/>
      <dgm:spPr/>
    </dgm:pt>
    <dgm:pt modelId="{EBD7D3D3-D591-4081-B04E-261B2E7AD47D}" type="pres">
      <dgm:prSet presAssocID="{0AE79BB8-3A80-4F4C-95E8-B10CAE8DD2E3}" presName="parentTextArrow" presStyleLbl="node1" presStyleIdx="3" presStyleCnt="8"/>
      <dgm:spPr/>
    </dgm:pt>
    <dgm:pt modelId="{48687672-CDAC-43FB-906E-7F3FE70240C9}" type="pres">
      <dgm:prSet presAssocID="{963F6AB9-C2FD-4126-AE8B-35660193153F}" presName="sp" presStyleCnt="0"/>
      <dgm:spPr/>
    </dgm:pt>
    <dgm:pt modelId="{0DC95153-5DE3-49DA-9CCE-A04C3E882D09}" type="pres">
      <dgm:prSet presAssocID="{3A46D735-628A-4EB9-925D-E8361FE2A3CA}" presName="arrowAndChildren" presStyleCnt="0"/>
      <dgm:spPr/>
    </dgm:pt>
    <dgm:pt modelId="{E501DCD9-A4FF-4107-9A9C-175DF33393DE}" type="pres">
      <dgm:prSet presAssocID="{3A46D735-628A-4EB9-925D-E8361FE2A3CA}" presName="parentTextArrow" presStyleLbl="node1" presStyleIdx="4" presStyleCnt="8"/>
      <dgm:spPr/>
    </dgm:pt>
    <dgm:pt modelId="{D68DE6A7-8352-4944-95E1-B47C3AB0B981}" type="pres">
      <dgm:prSet presAssocID="{8DEEB3EE-0396-4B82-BA84-4B137AB2E9F4}" presName="sp" presStyleCnt="0"/>
      <dgm:spPr/>
    </dgm:pt>
    <dgm:pt modelId="{B6873B3E-539B-4149-A794-CB52B935D9F9}" type="pres">
      <dgm:prSet presAssocID="{BBC520F1-6471-4F0D-875B-CB178408BE06}" presName="arrowAndChildren" presStyleCnt="0"/>
      <dgm:spPr/>
    </dgm:pt>
    <dgm:pt modelId="{BB8C6603-2C0A-43CB-B9B5-A8D3218BBC7F}" type="pres">
      <dgm:prSet presAssocID="{BBC520F1-6471-4F0D-875B-CB178408BE06}" presName="parentTextArrow" presStyleLbl="node1" presStyleIdx="5" presStyleCnt="8"/>
      <dgm:spPr/>
    </dgm:pt>
    <dgm:pt modelId="{BA188B32-4DD6-4C5E-A2D5-D7DF2062788F}" type="pres">
      <dgm:prSet presAssocID="{2883F9ED-131B-424D-AD61-552DFA1673F5}" presName="sp" presStyleCnt="0"/>
      <dgm:spPr/>
    </dgm:pt>
    <dgm:pt modelId="{8EB8C135-B0A8-43DA-91F3-F0C1429FEB08}" type="pres">
      <dgm:prSet presAssocID="{78422D81-681D-4ACA-912E-662CF67E9452}" presName="arrowAndChildren" presStyleCnt="0"/>
      <dgm:spPr/>
    </dgm:pt>
    <dgm:pt modelId="{3A3D5EA3-03A1-4D61-8017-879CC72F645D}" type="pres">
      <dgm:prSet presAssocID="{78422D81-681D-4ACA-912E-662CF67E9452}" presName="parentTextArrow" presStyleLbl="node1" presStyleIdx="6" presStyleCnt="8"/>
      <dgm:spPr/>
    </dgm:pt>
    <dgm:pt modelId="{2259FDA5-D16D-4084-BB75-071B1D524A1D}" type="pres">
      <dgm:prSet presAssocID="{952D7E14-A56C-40AA-AE4F-952CB1D921A6}" presName="sp" presStyleCnt="0"/>
      <dgm:spPr/>
    </dgm:pt>
    <dgm:pt modelId="{AEC249F0-AFAC-4AA8-BD97-A27209948536}" type="pres">
      <dgm:prSet presAssocID="{19A0D3C0-50FB-4035-805B-61415995AEA6}" presName="arrowAndChildren" presStyleCnt="0"/>
      <dgm:spPr/>
    </dgm:pt>
    <dgm:pt modelId="{97BC0351-4D41-4802-BD67-6BD644E9E92A}" type="pres">
      <dgm:prSet presAssocID="{19A0D3C0-50FB-4035-805B-61415995AEA6}" presName="parentTextArrow" presStyleLbl="node1" presStyleIdx="7" presStyleCnt="8"/>
      <dgm:spPr/>
    </dgm:pt>
  </dgm:ptLst>
  <dgm:cxnLst>
    <dgm:cxn modelId="{B3052336-67F2-4C71-A865-56D991661870}" srcId="{2B787B71-2A52-4838-9FA2-01919ACA4AF6}" destId="{19A0D3C0-50FB-4035-805B-61415995AEA6}" srcOrd="0" destOrd="0" parTransId="{7C1D8187-FE74-4E7B-8906-3C1B23F25476}" sibTransId="{952D7E14-A56C-40AA-AE4F-952CB1D921A6}"/>
    <dgm:cxn modelId="{5CCBE539-DFB4-434A-ABC3-C69AD4AF2DFE}" type="presOf" srcId="{3A46D735-628A-4EB9-925D-E8361FE2A3CA}" destId="{E501DCD9-A4FF-4107-9A9C-175DF33393DE}" srcOrd="0" destOrd="0" presId="urn:microsoft.com/office/officeart/2005/8/layout/process4"/>
    <dgm:cxn modelId="{BAA5AC3B-BA0F-4280-8DD1-83E424DDDED9}" type="presOf" srcId="{19A0D3C0-50FB-4035-805B-61415995AEA6}" destId="{97BC0351-4D41-4802-BD67-6BD644E9E92A}" srcOrd="0" destOrd="0" presId="urn:microsoft.com/office/officeart/2005/8/layout/process4"/>
    <dgm:cxn modelId="{4185133C-0501-486F-8BFC-BEF8A416CC49}" type="presOf" srcId="{BBC520F1-6471-4F0D-875B-CB178408BE06}" destId="{BB8C6603-2C0A-43CB-B9B5-A8D3218BBC7F}" srcOrd="0" destOrd="0" presId="urn:microsoft.com/office/officeart/2005/8/layout/process4"/>
    <dgm:cxn modelId="{AE406D5F-3D84-4E1C-A985-16E5B18FD5EC}" srcId="{2B787B71-2A52-4838-9FA2-01919ACA4AF6}" destId="{0AAF33C7-3409-4FCC-B931-08D134EE37D5}" srcOrd="6" destOrd="0" parTransId="{EFF015A3-168F-41F3-8E02-03DEC317F37E}" sibTransId="{35B03E5C-7690-4A5A-AC11-73EB85448E98}"/>
    <dgm:cxn modelId="{9758C744-A253-4234-B0BD-DDE5B209AFDD}" type="presOf" srcId="{2B787B71-2A52-4838-9FA2-01919ACA4AF6}" destId="{01A56B7E-8B83-4C72-8D75-2D8D3D955FAF}" srcOrd="0" destOrd="0" presId="urn:microsoft.com/office/officeart/2005/8/layout/process4"/>
    <dgm:cxn modelId="{82302569-0E01-4103-A772-5B6A7086CBED}" type="presOf" srcId="{1FDC8419-B362-4A3C-8267-427622801583}" destId="{22E9954A-43B8-44B4-8E76-96C1E14F4B7F}" srcOrd="0" destOrd="0" presId="urn:microsoft.com/office/officeart/2005/8/layout/process4"/>
    <dgm:cxn modelId="{801E5369-2FF0-4B8F-B5A3-7B7A3365FFA4}" srcId="{2B787B71-2A52-4838-9FA2-01919ACA4AF6}" destId="{3A46D735-628A-4EB9-925D-E8361FE2A3CA}" srcOrd="3" destOrd="0" parTransId="{4A66A680-559C-4E59-8B92-D537F1683CA5}" sibTransId="{963F6AB9-C2FD-4126-AE8B-35660193153F}"/>
    <dgm:cxn modelId="{A1E1136A-338B-4EC4-BC80-0EB619D03676}" srcId="{2B787B71-2A52-4838-9FA2-01919ACA4AF6}" destId="{F3F28850-2B9E-4470-9AB0-99921068DF4D}" srcOrd="5" destOrd="0" parTransId="{01338986-4FFA-4AE6-98FE-15F2EC39F513}" sibTransId="{268B3E3C-F577-4F58-BBFD-9FCCF1F965EA}"/>
    <dgm:cxn modelId="{3908B68B-7310-4BDA-9177-88415F1B38E4}" type="presOf" srcId="{0AAF33C7-3409-4FCC-B931-08D134EE37D5}" destId="{8770B072-5B8D-40D3-AD24-1A220BF90D65}" srcOrd="0" destOrd="0" presId="urn:microsoft.com/office/officeart/2005/8/layout/process4"/>
    <dgm:cxn modelId="{0B0FCD8C-7308-448C-BF3C-3223239173A9}" srcId="{2B787B71-2A52-4838-9FA2-01919ACA4AF6}" destId="{1FDC8419-B362-4A3C-8267-427622801583}" srcOrd="7" destOrd="0" parTransId="{E64C7CF2-003E-4BB0-AB13-76B8541DD737}" sibTransId="{A66C6776-F158-4659-85EF-327083C8CAAA}"/>
    <dgm:cxn modelId="{948CE79D-DC40-45A0-A3B0-AC485A07CAFA}" type="presOf" srcId="{0AE79BB8-3A80-4F4C-95E8-B10CAE8DD2E3}" destId="{EBD7D3D3-D591-4081-B04E-261B2E7AD47D}" srcOrd="0" destOrd="0" presId="urn:microsoft.com/office/officeart/2005/8/layout/process4"/>
    <dgm:cxn modelId="{5B726AAD-7C76-46A8-A05B-356BD1896EDD}" srcId="{2B787B71-2A52-4838-9FA2-01919ACA4AF6}" destId="{78422D81-681D-4ACA-912E-662CF67E9452}" srcOrd="1" destOrd="0" parTransId="{DB8C343E-3668-4E45-BBA9-84E5EFBA465A}" sibTransId="{2883F9ED-131B-424D-AD61-552DFA1673F5}"/>
    <dgm:cxn modelId="{D0F3DBAF-4773-4887-874E-41319A07F0FD}" srcId="{2B787B71-2A52-4838-9FA2-01919ACA4AF6}" destId="{BBC520F1-6471-4F0D-875B-CB178408BE06}" srcOrd="2" destOrd="0" parTransId="{5777ECAD-D0A4-4D25-985F-557985D9E96C}" sibTransId="{8DEEB3EE-0396-4B82-BA84-4B137AB2E9F4}"/>
    <dgm:cxn modelId="{564852C4-2705-466F-91E8-6C06E669CD5D}" type="presOf" srcId="{F3F28850-2B9E-4470-9AB0-99921068DF4D}" destId="{0FA4AD28-4A74-4975-B92D-22711DDF6C03}" srcOrd="0" destOrd="0" presId="urn:microsoft.com/office/officeart/2005/8/layout/process4"/>
    <dgm:cxn modelId="{90F8FDD1-B0D2-4B4D-9D96-4D52E7FF75F8}" type="presOf" srcId="{78422D81-681D-4ACA-912E-662CF67E9452}" destId="{3A3D5EA3-03A1-4D61-8017-879CC72F645D}" srcOrd="0" destOrd="0" presId="urn:microsoft.com/office/officeart/2005/8/layout/process4"/>
    <dgm:cxn modelId="{35C5F8F0-9F0D-4148-A563-4B289FD2D740}" srcId="{2B787B71-2A52-4838-9FA2-01919ACA4AF6}" destId="{0AE79BB8-3A80-4F4C-95E8-B10CAE8DD2E3}" srcOrd="4" destOrd="0" parTransId="{7301A405-A1F8-4F1D-8CD2-2A052E420909}" sibTransId="{0F36C7BA-38D4-4283-8CE3-988251E3DB48}"/>
    <dgm:cxn modelId="{F1F7956D-6CB0-42CE-8DB5-98AA70EC497B}" type="presParOf" srcId="{01A56B7E-8B83-4C72-8D75-2D8D3D955FAF}" destId="{A9DBA563-2E56-4B89-9FB0-F4D63B6AA24D}" srcOrd="0" destOrd="0" presId="urn:microsoft.com/office/officeart/2005/8/layout/process4"/>
    <dgm:cxn modelId="{6592F363-E66F-4D2D-BB68-1B7236A46202}" type="presParOf" srcId="{A9DBA563-2E56-4B89-9FB0-F4D63B6AA24D}" destId="{22E9954A-43B8-44B4-8E76-96C1E14F4B7F}" srcOrd="0" destOrd="0" presId="urn:microsoft.com/office/officeart/2005/8/layout/process4"/>
    <dgm:cxn modelId="{5CB56F43-1AD4-4554-9DE3-D4F87D8F57E8}" type="presParOf" srcId="{01A56B7E-8B83-4C72-8D75-2D8D3D955FAF}" destId="{40565106-FB87-46EB-8DA7-34BC3A713BBE}" srcOrd="1" destOrd="0" presId="urn:microsoft.com/office/officeart/2005/8/layout/process4"/>
    <dgm:cxn modelId="{D8625078-F4CA-4247-AEEF-32812B1BE90D}" type="presParOf" srcId="{01A56B7E-8B83-4C72-8D75-2D8D3D955FAF}" destId="{A85576D0-3F41-414E-A390-EAEEC046BA03}" srcOrd="2" destOrd="0" presId="urn:microsoft.com/office/officeart/2005/8/layout/process4"/>
    <dgm:cxn modelId="{87A35EFB-A1A5-4640-8FF1-942B3109F4FF}" type="presParOf" srcId="{A85576D0-3F41-414E-A390-EAEEC046BA03}" destId="{8770B072-5B8D-40D3-AD24-1A220BF90D65}" srcOrd="0" destOrd="0" presId="urn:microsoft.com/office/officeart/2005/8/layout/process4"/>
    <dgm:cxn modelId="{79EAA691-4E14-4D70-A8BD-FBB448E1C6CB}" type="presParOf" srcId="{01A56B7E-8B83-4C72-8D75-2D8D3D955FAF}" destId="{F75D3CCB-0492-48C5-BF39-5740D7213A2A}" srcOrd="3" destOrd="0" presId="urn:microsoft.com/office/officeart/2005/8/layout/process4"/>
    <dgm:cxn modelId="{DEBFDD85-DF77-4054-9B59-CCB302A9377D}" type="presParOf" srcId="{01A56B7E-8B83-4C72-8D75-2D8D3D955FAF}" destId="{71FE8B60-2A09-4988-B4CD-826BA84BF9B5}" srcOrd="4" destOrd="0" presId="urn:microsoft.com/office/officeart/2005/8/layout/process4"/>
    <dgm:cxn modelId="{4EBA0B2D-B787-4BE1-929D-82DA2363FF4F}" type="presParOf" srcId="{71FE8B60-2A09-4988-B4CD-826BA84BF9B5}" destId="{0FA4AD28-4A74-4975-B92D-22711DDF6C03}" srcOrd="0" destOrd="0" presId="urn:microsoft.com/office/officeart/2005/8/layout/process4"/>
    <dgm:cxn modelId="{98A0BF50-D803-4EDD-988A-0DAD0128BFE8}" type="presParOf" srcId="{01A56B7E-8B83-4C72-8D75-2D8D3D955FAF}" destId="{42DAE7E9-A6D3-42CC-9CCF-22288A5F8A77}" srcOrd="5" destOrd="0" presId="urn:microsoft.com/office/officeart/2005/8/layout/process4"/>
    <dgm:cxn modelId="{B462DB07-E78B-4272-A1A9-197674585958}" type="presParOf" srcId="{01A56B7E-8B83-4C72-8D75-2D8D3D955FAF}" destId="{3BE131A2-C43E-4F69-9A1F-615A42127467}" srcOrd="6" destOrd="0" presId="urn:microsoft.com/office/officeart/2005/8/layout/process4"/>
    <dgm:cxn modelId="{9AF2C24E-B2FD-4658-8EE9-868F993EEA11}" type="presParOf" srcId="{3BE131A2-C43E-4F69-9A1F-615A42127467}" destId="{EBD7D3D3-D591-4081-B04E-261B2E7AD47D}" srcOrd="0" destOrd="0" presId="urn:microsoft.com/office/officeart/2005/8/layout/process4"/>
    <dgm:cxn modelId="{FBF2433F-EF09-489B-8146-A5A1CDEB5A83}" type="presParOf" srcId="{01A56B7E-8B83-4C72-8D75-2D8D3D955FAF}" destId="{48687672-CDAC-43FB-906E-7F3FE70240C9}" srcOrd="7" destOrd="0" presId="urn:microsoft.com/office/officeart/2005/8/layout/process4"/>
    <dgm:cxn modelId="{CC41CB69-B997-4FE7-8D0B-A0227B9255E5}" type="presParOf" srcId="{01A56B7E-8B83-4C72-8D75-2D8D3D955FAF}" destId="{0DC95153-5DE3-49DA-9CCE-A04C3E882D09}" srcOrd="8" destOrd="0" presId="urn:microsoft.com/office/officeart/2005/8/layout/process4"/>
    <dgm:cxn modelId="{33FB3C4B-23E0-444B-B80B-D9DABDABDE3F}" type="presParOf" srcId="{0DC95153-5DE3-49DA-9CCE-A04C3E882D09}" destId="{E501DCD9-A4FF-4107-9A9C-175DF33393DE}" srcOrd="0" destOrd="0" presId="urn:microsoft.com/office/officeart/2005/8/layout/process4"/>
    <dgm:cxn modelId="{4B92EC70-9193-4844-AE13-5DDA8C979581}" type="presParOf" srcId="{01A56B7E-8B83-4C72-8D75-2D8D3D955FAF}" destId="{D68DE6A7-8352-4944-95E1-B47C3AB0B981}" srcOrd="9" destOrd="0" presId="urn:microsoft.com/office/officeart/2005/8/layout/process4"/>
    <dgm:cxn modelId="{08C1FAE7-0D76-4FBF-B8EB-3FCAFE59A290}" type="presParOf" srcId="{01A56B7E-8B83-4C72-8D75-2D8D3D955FAF}" destId="{B6873B3E-539B-4149-A794-CB52B935D9F9}" srcOrd="10" destOrd="0" presId="urn:microsoft.com/office/officeart/2005/8/layout/process4"/>
    <dgm:cxn modelId="{2344FE2A-B50F-4A0C-A6C4-B6231F589578}" type="presParOf" srcId="{B6873B3E-539B-4149-A794-CB52B935D9F9}" destId="{BB8C6603-2C0A-43CB-B9B5-A8D3218BBC7F}" srcOrd="0" destOrd="0" presId="urn:microsoft.com/office/officeart/2005/8/layout/process4"/>
    <dgm:cxn modelId="{B10396B9-F72B-419E-B3CF-8154B90BD8AF}" type="presParOf" srcId="{01A56B7E-8B83-4C72-8D75-2D8D3D955FAF}" destId="{BA188B32-4DD6-4C5E-A2D5-D7DF2062788F}" srcOrd="11" destOrd="0" presId="urn:microsoft.com/office/officeart/2005/8/layout/process4"/>
    <dgm:cxn modelId="{261C537B-F4C7-4F78-93A9-55ECCF8352AF}" type="presParOf" srcId="{01A56B7E-8B83-4C72-8D75-2D8D3D955FAF}" destId="{8EB8C135-B0A8-43DA-91F3-F0C1429FEB08}" srcOrd="12" destOrd="0" presId="urn:microsoft.com/office/officeart/2005/8/layout/process4"/>
    <dgm:cxn modelId="{357A8D5C-CBF3-4308-8730-2F7B6AF4969D}" type="presParOf" srcId="{8EB8C135-B0A8-43DA-91F3-F0C1429FEB08}" destId="{3A3D5EA3-03A1-4D61-8017-879CC72F645D}" srcOrd="0" destOrd="0" presId="urn:microsoft.com/office/officeart/2005/8/layout/process4"/>
    <dgm:cxn modelId="{F9C5FE13-0BD2-46D2-969D-8AB8EDDBC685}" type="presParOf" srcId="{01A56B7E-8B83-4C72-8D75-2D8D3D955FAF}" destId="{2259FDA5-D16D-4084-BB75-071B1D524A1D}" srcOrd="13" destOrd="0" presId="urn:microsoft.com/office/officeart/2005/8/layout/process4"/>
    <dgm:cxn modelId="{CB9ACF64-BA06-4B74-9FCD-482D7E300E8A}" type="presParOf" srcId="{01A56B7E-8B83-4C72-8D75-2D8D3D955FAF}" destId="{AEC249F0-AFAC-4AA8-BD97-A27209948536}" srcOrd="14" destOrd="0" presId="urn:microsoft.com/office/officeart/2005/8/layout/process4"/>
    <dgm:cxn modelId="{73BFCF98-627D-40DD-8923-8AEF87CA5939}" type="presParOf" srcId="{AEC249F0-AFAC-4AA8-BD97-A27209948536}" destId="{97BC0351-4D41-4802-BD67-6BD644E9E92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7DCDE-B0D5-4892-A578-83823DBD04A5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BF678807-A9E5-4D66-91B5-3EC11F1A525D}">
      <dgm:prSet/>
      <dgm:spPr/>
      <dgm:t>
        <a:bodyPr/>
        <a:lstStyle/>
        <a:p>
          <a:r>
            <a:rPr lang="en-US"/>
            <a:t>No briefings on:</a:t>
          </a:r>
        </a:p>
      </dgm:t>
    </dgm:pt>
    <dgm:pt modelId="{1FC861FD-5DF9-4775-8DA5-266CEC71D8E5}" type="parTrans" cxnId="{B1327AA3-B372-481A-B0D4-7CFD1255CD99}">
      <dgm:prSet/>
      <dgm:spPr/>
      <dgm:t>
        <a:bodyPr/>
        <a:lstStyle/>
        <a:p>
          <a:endParaRPr lang="en-US"/>
        </a:p>
      </dgm:t>
    </dgm:pt>
    <dgm:pt modelId="{D676218B-CC24-4466-AEC6-5411F1C1B0B5}" type="sibTrans" cxnId="{B1327AA3-B372-481A-B0D4-7CFD1255CD99}">
      <dgm:prSet/>
      <dgm:spPr/>
      <dgm:t>
        <a:bodyPr/>
        <a:lstStyle/>
        <a:p>
          <a:endParaRPr lang="en-US"/>
        </a:p>
      </dgm:t>
    </dgm:pt>
    <dgm:pt modelId="{B0C20DA5-360E-4861-87E9-4D6B29F17A94}">
      <dgm:prSet/>
      <dgm:spPr/>
      <dgm:t>
        <a:bodyPr/>
        <a:lstStyle/>
        <a:p>
          <a:r>
            <a:rPr lang="en-US"/>
            <a:t>April 18</a:t>
          </a:r>
          <a:r>
            <a:rPr lang="en-US" baseline="30000"/>
            <a:t>th</a:t>
          </a:r>
          <a:endParaRPr lang="en-US"/>
        </a:p>
      </dgm:t>
    </dgm:pt>
    <dgm:pt modelId="{415E321C-DAAE-49DB-8C47-BB8141EFDB3D}" type="parTrans" cxnId="{C4D014A2-3A62-4091-BEE3-ABC611A423FA}">
      <dgm:prSet/>
      <dgm:spPr/>
      <dgm:t>
        <a:bodyPr/>
        <a:lstStyle/>
        <a:p>
          <a:endParaRPr lang="en-US"/>
        </a:p>
      </dgm:t>
    </dgm:pt>
    <dgm:pt modelId="{B9241B64-4A0D-47FB-8B83-74912A8F7A20}" type="sibTrans" cxnId="{C4D014A2-3A62-4091-BEE3-ABC611A423FA}">
      <dgm:prSet/>
      <dgm:spPr/>
      <dgm:t>
        <a:bodyPr/>
        <a:lstStyle/>
        <a:p>
          <a:endParaRPr lang="en-US"/>
        </a:p>
      </dgm:t>
    </dgm:pt>
    <dgm:pt modelId="{4F54D5E7-422B-4564-80D2-8A7D1BE73BA4}">
      <dgm:prSet/>
      <dgm:spPr/>
      <dgm:t>
        <a:bodyPr/>
        <a:lstStyle/>
        <a:p>
          <a:r>
            <a:rPr lang="en-US"/>
            <a:t>April 25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060B2AC1-0C74-414D-9D2C-392C02821363}" type="parTrans" cxnId="{0B13990B-90B6-4BC9-83AC-ACD30EED7B71}">
      <dgm:prSet/>
      <dgm:spPr/>
      <dgm:t>
        <a:bodyPr/>
        <a:lstStyle/>
        <a:p>
          <a:endParaRPr lang="en-US"/>
        </a:p>
      </dgm:t>
    </dgm:pt>
    <dgm:pt modelId="{20E06EE0-C58A-46C2-A909-5DBB9A7A14E7}" type="sibTrans" cxnId="{0B13990B-90B6-4BC9-83AC-ACD30EED7B71}">
      <dgm:prSet/>
      <dgm:spPr/>
      <dgm:t>
        <a:bodyPr/>
        <a:lstStyle/>
        <a:p>
          <a:endParaRPr lang="en-US"/>
        </a:p>
      </dgm:t>
    </dgm:pt>
    <dgm:pt modelId="{C6B6B683-F610-4270-872B-7E243E440662}">
      <dgm:prSet/>
      <dgm:spPr/>
      <dgm:t>
        <a:bodyPr/>
        <a:lstStyle/>
        <a:p>
          <a:r>
            <a:rPr lang="en-US"/>
            <a:t>Next briefing</a:t>
          </a:r>
        </a:p>
      </dgm:t>
    </dgm:pt>
    <dgm:pt modelId="{4D9DB3F0-A4F8-499B-9D7D-9A0AC8B041CA}" type="parTrans" cxnId="{CDAA5201-A006-44F2-805E-77D828278821}">
      <dgm:prSet/>
      <dgm:spPr/>
      <dgm:t>
        <a:bodyPr/>
        <a:lstStyle/>
        <a:p>
          <a:endParaRPr lang="en-US"/>
        </a:p>
      </dgm:t>
    </dgm:pt>
    <dgm:pt modelId="{5A43779A-4B85-40FF-8BE8-639597703837}" type="sibTrans" cxnId="{CDAA5201-A006-44F2-805E-77D828278821}">
      <dgm:prSet/>
      <dgm:spPr/>
      <dgm:t>
        <a:bodyPr/>
        <a:lstStyle/>
        <a:p>
          <a:endParaRPr lang="en-US"/>
        </a:p>
      </dgm:t>
    </dgm:pt>
    <dgm:pt modelId="{AC04B2FC-EBCB-4689-B834-2336D0A4CA68}">
      <dgm:prSet/>
      <dgm:spPr/>
      <dgm:t>
        <a:bodyPr/>
        <a:lstStyle/>
        <a:p>
          <a:r>
            <a:rPr lang="en-US"/>
            <a:t>May 2</a:t>
          </a:r>
          <a:r>
            <a:rPr lang="en-US" baseline="30000"/>
            <a:t>nd</a:t>
          </a:r>
          <a:r>
            <a:rPr lang="en-US"/>
            <a:t> </a:t>
          </a:r>
        </a:p>
      </dgm:t>
    </dgm:pt>
    <dgm:pt modelId="{F809C179-043A-4C95-BAA3-B04D3976F6B6}" type="parTrans" cxnId="{2BAFE51B-C60F-40E6-9F10-77350515359E}">
      <dgm:prSet/>
      <dgm:spPr/>
      <dgm:t>
        <a:bodyPr/>
        <a:lstStyle/>
        <a:p>
          <a:endParaRPr lang="en-US"/>
        </a:p>
      </dgm:t>
    </dgm:pt>
    <dgm:pt modelId="{7898B55B-C382-4001-AC6B-961747ECD8C9}" type="sibTrans" cxnId="{2BAFE51B-C60F-40E6-9F10-77350515359E}">
      <dgm:prSet/>
      <dgm:spPr/>
      <dgm:t>
        <a:bodyPr/>
        <a:lstStyle/>
        <a:p>
          <a:endParaRPr lang="en-US"/>
        </a:p>
      </dgm:t>
    </dgm:pt>
    <dgm:pt modelId="{E2AFA48D-167A-403F-8F6B-B5FC1E0A9266}" type="pres">
      <dgm:prSet presAssocID="{2387DCDE-B0D5-4892-A578-83823DBD04A5}" presName="linear" presStyleCnt="0">
        <dgm:presLayoutVars>
          <dgm:dir/>
          <dgm:animLvl val="lvl"/>
          <dgm:resizeHandles val="exact"/>
        </dgm:presLayoutVars>
      </dgm:prSet>
      <dgm:spPr/>
    </dgm:pt>
    <dgm:pt modelId="{CBB609F0-C476-4418-A8E3-5994D63F277F}" type="pres">
      <dgm:prSet presAssocID="{BF678807-A9E5-4D66-91B5-3EC11F1A525D}" presName="parentLin" presStyleCnt="0"/>
      <dgm:spPr/>
    </dgm:pt>
    <dgm:pt modelId="{40BED019-4F17-4FF4-AD5D-C0E68F081F19}" type="pres">
      <dgm:prSet presAssocID="{BF678807-A9E5-4D66-91B5-3EC11F1A525D}" presName="parentLeftMargin" presStyleLbl="node1" presStyleIdx="0" presStyleCnt="2"/>
      <dgm:spPr/>
    </dgm:pt>
    <dgm:pt modelId="{EE50FC88-616A-4F06-8A33-20FC0952E923}" type="pres">
      <dgm:prSet presAssocID="{BF678807-A9E5-4D66-91B5-3EC11F1A525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863A1F4-F93C-4CF4-A821-1C7C07689D1E}" type="pres">
      <dgm:prSet presAssocID="{BF678807-A9E5-4D66-91B5-3EC11F1A525D}" presName="negativeSpace" presStyleCnt="0"/>
      <dgm:spPr/>
    </dgm:pt>
    <dgm:pt modelId="{C349974A-04B1-431C-83C5-090AB1D0E4A3}" type="pres">
      <dgm:prSet presAssocID="{BF678807-A9E5-4D66-91B5-3EC11F1A525D}" presName="childText" presStyleLbl="conFgAcc1" presStyleIdx="0" presStyleCnt="2">
        <dgm:presLayoutVars>
          <dgm:bulletEnabled val="1"/>
        </dgm:presLayoutVars>
      </dgm:prSet>
      <dgm:spPr/>
    </dgm:pt>
    <dgm:pt modelId="{7CD31D0D-2439-4FB6-A89D-77C5DBD7092B}" type="pres">
      <dgm:prSet presAssocID="{D676218B-CC24-4466-AEC6-5411F1C1B0B5}" presName="spaceBetweenRectangles" presStyleCnt="0"/>
      <dgm:spPr/>
    </dgm:pt>
    <dgm:pt modelId="{A0097478-C2D5-41A7-9B19-4F0449AF6B98}" type="pres">
      <dgm:prSet presAssocID="{C6B6B683-F610-4270-872B-7E243E440662}" presName="parentLin" presStyleCnt="0"/>
      <dgm:spPr/>
    </dgm:pt>
    <dgm:pt modelId="{119A7BA1-DE17-4B69-94AC-503D16375B19}" type="pres">
      <dgm:prSet presAssocID="{C6B6B683-F610-4270-872B-7E243E440662}" presName="parentLeftMargin" presStyleLbl="node1" presStyleIdx="0" presStyleCnt="2"/>
      <dgm:spPr/>
    </dgm:pt>
    <dgm:pt modelId="{146BB96F-C5DA-4640-9E06-E200217E1D1F}" type="pres">
      <dgm:prSet presAssocID="{C6B6B683-F610-4270-872B-7E243E4406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85B0EC1-E9FA-44DB-BF6A-35A8E80E5296}" type="pres">
      <dgm:prSet presAssocID="{C6B6B683-F610-4270-872B-7E243E440662}" presName="negativeSpace" presStyleCnt="0"/>
      <dgm:spPr/>
    </dgm:pt>
    <dgm:pt modelId="{3DD243BC-6BC6-4144-B259-97B58E0CC95C}" type="pres">
      <dgm:prSet presAssocID="{C6B6B683-F610-4270-872B-7E243E44066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AA5201-A006-44F2-805E-77D828278821}" srcId="{2387DCDE-B0D5-4892-A578-83823DBD04A5}" destId="{C6B6B683-F610-4270-872B-7E243E440662}" srcOrd="1" destOrd="0" parTransId="{4D9DB3F0-A4F8-499B-9D7D-9A0AC8B041CA}" sibTransId="{5A43779A-4B85-40FF-8BE8-639597703837}"/>
    <dgm:cxn modelId="{74A28701-C47D-49F1-9492-3E081360D8B1}" type="presOf" srcId="{2387DCDE-B0D5-4892-A578-83823DBD04A5}" destId="{E2AFA48D-167A-403F-8F6B-B5FC1E0A9266}" srcOrd="0" destOrd="0" presId="urn:microsoft.com/office/officeart/2005/8/layout/list1"/>
    <dgm:cxn modelId="{0B13990B-90B6-4BC9-83AC-ACD30EED7B71}" srcId="{BF678807-A9E5-4D66-91B5-3EC11F1A525D}" destId="{4F54D5E7-422B-4564-80D2-8A7D1BE73BA4}" srcOrd="1" destOrd="0" parTransId="{060B2AC1-0C74-414D-9D2C-392C02821363}" sibTransId="{20E06EE0-C58A-46C2-A909-5DBB9A7A14E7}"/>
    <dgm:cxn modelId="{53F7C715-DCE7-41CB-84AD-C1222829481E}" type="presOf" srcId="{BF678807-A9E5-4D66-91B5-3EC11F1A525D}" destId="{40BED019-4F17-4FF4-AD5D-C0E68F081F19}" srcOrd="0" destOrd="0" presId="urn:microsoft.com/office/officeart/2005/8/layout/list1"/>
    <dgm:cxn modelId="{2BAFE51B-C60F-40E6-9F10-77350515359E}" srcId="{C6B6B683-F610-4270-872B-7E243E440662}" destId="{AC04B2FC-EBCB-4689-B834-2336D0A4CA68}" srcOrd="0" destOrd="0" parTransId="{F809C179-043A-4C95-BAA3-B04D3976F6B6}" sibTransId="{7898B55B-C382-4001-AC6B-961747ECD8C9}"/>
    <dgm:cxn modelId="{90D4CB21-10BD-496A-AD3E-196E732C60C6}" type="presOf" srcId="{BF678807-A9E5-4D66-91B5-3EC11F1A525D}" destId="{EE50FC88-616A-4F06-8A33-20FC0952E923}" srcOrd="1" destOrd="0" presId="urn:microsoft.com/office/officeart/2005/8/layout/list1"/>
    <dgm:cxn modelId="{0AC6B628-AB2A-409E-96B2-51EF37657A23}" type="presOf" srcId="{B0C20DA5-360E-4861-87E9-4D6B29F17A94}" destId="{C349974A-04B1-431C-83C5-090AB1D0E4A3}" srcOrd="0" destOrd="0" presId="urn:microsoft.com/office/officeart/2005/8/layout/list1"/>
    <dgm:cxn modelId="{32495D34-FC59-468B-B6DF-CCA88DBADA5B}" type="presOf" srcId="{C6B6B683-F610-4270-872B-7E243E440662}" destId="{146BB96F-C5DA-4640-9E06-E200217E1D1F}" srcOrd="1" destOrd="0" presId="urn:microsoft.com/office/officeart/2005/8/layout/list1"/>
    <dgm:cxn modelId="{771EA37B-20FB-4970-AA2A-F2673054EBA2}" type="presOf" srcId="{4F54D5E7-422B-4564-80D2-8A7D1BE73BA4}" destId="{C349974A-04B1-431C-83C5-090AB1D0E4A3}" srcOrd="0" destOrd="1" presId="urn:microsoft.com/office/officeart/2005/8/layout/list1"/>
    <dgm:cxn modelId="{2B5CA58C-6DE4-4674-A79D-3EB688CF01F0}" type="presOf" srcId="{C6B6B683-F610-4270-872B-7E243E440662}" destId="{119A7BA1-DE17-4B69-94AC-503D16375B19}" srcOrd="0" destOrd="0" presId="urn:microsoft.com/office/officeart/2005/8/layout/list1"/>
    <dgm:cxn modelId="{C4D014A2-3A62-4091-BEE3-ABC611A423FA}" srcId="{BF678807-A9E5-4D66-91B5-3EC11F1A525D}" destId="{B0C20DA5-360E-4861-87E9-4D6B29F17A94}" srcOrd="0" destOrd="0" parTransId="{415E321C-DAAE-49DB-8C47-BB8141EFDB3D}" sibTransId="{B9241B64-4A0D-47FB-8B83-74912A8F7A20}"/>
    <dgm:cxn modelId="{B1327AA3-B372-481A-B0D4-7CFD1255CD99}" srcId="{2387DCDE-B0D5-4892-A578-83823DBD04A5}" destId="{BF678807-A9E5-4D66-91B5-3EC11F1A525D}" srcOrd="0" destOrd="0" parTransId="{1FC861FD-5DF9-4775-8DA5-266CEC71D8E5}" sibTransId="{D676218B-CC24-4466-AEC6-5411F1C1B0B5}"/>
    <dgm:cxn modelId="{A8E286FF-C767-4852-88BB-AB83275F1FF8}" type="presOf" srcId="{AC04B2FC-EBCB-4689-B834-2336D0A4CA68}" destId="{3DD243BC-6BC6-4144-B259-97B58E0CC95C}" srcOrd="0" destOrd="0" presId="urn:microsoft.com/office/officeart/2005/8/layout/list1"/>
    <dgm:cxn modelId="{261F65A0-5CFA-47EA-8C96-B5198BCA4FDB}" type="presParOf" srcId="{E2AFA48D-167A-403F-8F6B-B5FC1E0A9266}" destId="{CBB609F0-C476-4418-A8E3-5994D63F277F}" srcOrd="0" destOrd="0" presId="urn:microsoft.com/office/officeart/2005/8/layout/list1"/>
    <dgm:cxn modelId="{7C616CC9-2040-40D7-A725-DB073330B211}" type="presParOf" srcId="{CBB609F0-C476-4418-A8E3-5994D63F277F}" destId="{40BED019-4F17-4FF4-AD5D-C0E68F081F19}" srcOrd="0" destOrd="0" presId="urn:microsoft.com/office/officeart/2005/8/layout/list1"/>
    <dgm:cxn modelId="{FF9F5DBB-9C1C-4B93-B339-D19AE9F05DCB}" type="presParOf" srcId="{CBB609F0-C476-4418-A8E3-5994D63F277F}" destId="{EE50FC88-616A-4F06-8A33-20FC0952E923}" srcOrd="1" destOrd="0" presId="urn:microsoft.com/office/officeart/2005/8/layout/list1"/>
    <dgm:cxn modelId="{1674A3C8-71E9-457E-8E7F-31760D20D852}" type="presParOf" srcId="{E2AFA48D-167A-403F-8F6B-B5FC1E0A9266}" destId="{B863A1F4-F93C-4CF4-A821-1C7C07689D1E}" srcOrd="1" destOrd="0" presId="urn:microsoft.com/office/officeart/2005/8/layout/list1"/>
    <dgm:cxn modelId="{2AB22C20-9E00-4413-8EFC-3BF847D8B74E}" type="presParOf" srcId="{E2AFA48D-167A-403F-8F6B-B5FC1E0A9266}" destId="{C349974A-04B1-431C-83C5-090AB1D0E4A3}" srcOrd="2" destOrd="0" presId="urn:microsoft.com/office/officeart/2005/8/layout/list1"/>
    <dgm:cxn modelId="{410EE4EE-2838-41C4-8680-B43B74E40EBD}" type="presParOf" srcId="{E2AFA48D-167A-403F-8F6B-B5FC1E0A9266}" destId="{7CD31D0D-2439-4FB6-A89D-77C5DBD7092B}" srcOrd="3" destOrd="0" presId="urn:microsoft.com/office/officeart/2005/8/layout/list1"/>
    <dgm:cxn modelId="{00F328F2-E1B2-482B-97C9-8D7642C68917}" type="presParOf" srcId="{E2AFA48D-167A-403F-8F6B-B5FC1E0A9266}" destId="{A0097478-C2D5-41A7-9B19-4F0449AF6B98}" srcOrd="4" destOrd="0" presId="urn:microsoft.com/office/officeart/2005/8/layout/list1"/>
    <dgm:cxn modelId="{8B3CBCD7-32CC-4CCC-BEBF-64FE9B97D60A}" type="presParOf" srcId="{A0097478-C2D5-41A7-9B19-4F0449AF6B98}" destId="{119A7BA1-DE17-4B69-94AC-503D16375B19}" srcOrd="0" destOrd="0" presId="urn:microsoft.com/office/officeart/2005/8/layout/list1"/>
    <dgm:cxn modelId="{A394D367-A7F2-4144-B828-F462903C0D7D}" type="presParOf" srcId="{A0097478-C2D5-41A7-9B19-4F0449AF6B98}" destId="{146BB96F-C5DA-4640-9E06-E200217E1D1F}" srcOrd="1" destOrd="0" presId="urn:microsoft.com/office/officeart/2005/8/layout/list1"/>
    <dgm:cxn modelId="{85984828-7E67-4DD8-BE66-218F63806FB3}" type="presParOf" srcId="{E2AFA48D-167A-403F-8F6B-B5FC1E0A9266}" destId="{485B0EC1-E9FA-44DB-BF6A-35A8E80E5296}" srcOrd="5" destOrd="0" presId="urn:microsoft.com/office/officeart/2005/8/layout/list1"/>
    <dgm:cxn modelId="{27303AAE-FABF-4454-9A1B-251E972783E0}" type="presParOf" srcId="{E2AFA48D-167A-403F-8F6B-B5FC1E0A9266}" destId="{3DD243BC-6BC6-4144-B259-97B58E0CC9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604D8-8C00-4A48-A269-E3F2E352F9C4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A4F3A-219B-4D40-B892-2C957CE9C358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DeafBlind Funding has been restored</a:t>
          </a:r>
        </a:p>
      </dsp:txBody>
      <dsp:txXfrm>
        <a:off x="0" y="552"/>
        <a:ext cx="8229600" cy="904971"/>
      </dsp:txXfrm>
    </dsp:sp>
    <dsp:sp modelId="{4122D578-76AA-4931-9293-DC9DA5FE347E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175D4-20E1-4A52-87A6-073D64246B1F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Medicaid Median Rate Requirement removed</a:t>
          </a:r>
        </a:p>
      </dsp:txBody>
      <dsp:txXfrm>
        <a:off x="0" y="905524"/>
        <a:ext cx="8229600" cy="904971"/>
      </dsp:txXfrm>
    </dsp:sp>
    <dsp:sp modelId="{6B6E7947-5A70-4035-B82C-C48026B60526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109AE-B680-4770-BE82-AF5EF09D5CE3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Group VIII trigger language and transition still in</a:t>
          </a:r>
        </a:p>
      </dsp:txBody>
      <dsp:txXfrm>
        <a:off x="0" y="1810495"/>
        <a:ext cx="8229600" cy="904971"/>
      </dsp:txXfrm>
    </dsp:sp>
    <dsp:sp modelId="{29F447A8-C151-4686-B8CC-D29132FB3993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EEC03-A0F7-4A7A-8709-0F1441EB45B8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 DSP Task Force</a:t>
          </a:r>
        </a:p>
      </dsp:txBody>
      <dsp:txXfrm>
        <a:off x="0" y="2715467"/>
        <a:ext cx="8229600" cy="904971"/>
      </dsp:txXfrm>
    </dsp:sp>
    <dsp:sp modelId="{40FE465E-6753-490C-9418-1C4E245DEF01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4A991-E3BA-4910-8692-AED4704582E6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 additional funding for DSPs or long-term stability for wage growth</a:t>
          </a:r>
        </a:p>
      </dsp:txBody>
      <dsp:txXfrm>
        <a:off x="0" y="3620438"/>
        <a:ext cx="8229600" cy="904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8C06C-BCC5-4A54-8558-17BE2468FC9B}">
      <dsp:nvSpPr>
        <dsp:cNvPr id="0" name=""/>
        <dsp:cNvSpPr/>
      </dsp:nvSpPr>
      <dsp:spPr>
        <a:xfrm rot="5400000">
          <a:off x="2151530" y="-548918"/>
          <a:ext cx="1189434" cy="25847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April 28</a:t>
          </a:r>
          <a:r>
            <a:rPr lang="en-US" sz="2100" kern="1200" baseline="30000"/>
            <a:t>th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May 5</a:t>
          </a:r>
          <a:r>
            <a:rPr lang="en-US" sz="2100" kern="1200" baseline="30000"/>
            <a:t>th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May 12th</a:t>
          </a:r>
        </a:p>
      </dsp:txBody>
      <dsp:txXfrm rot="-5400000">
        <a:off x="1453896" y="206779"/>
        <a:ext cx="2526641" cy="1073308"/>
      </dsp:txXfrm>
    </dsp:sp>
    <dsp:sp modelId="{188A624F-43FA-4C3B-8941-C61CC3C63142}">
      <dsp:nvSpPr>
        <dsp:cNvPr id="0" name=""/>
        <dsp:cNvSpPr/>
      </dsp:nvSpPr>
      <dsp:spPr>
        <a:xfrm>
          <a:off x="0" y="37"/>
          <a:ext cx="1453896" cy="14867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Committee Hearings Weeks of:</a:t>
          </a:r>
        </a:p>
      </dsp:txBody>
      <dsp:txXfrm>
        <a:off x="70973" y="71010"/>
        <a:ext cx="1311950" cy="1344846"/>
      </dsp:txXfrm>
    </dsp:sp>
    <dsp:sp modelId="{04C427D9-3F73-488D-8579-8A6BF707F8B6}">
      <dsp:nvSpPr>
        <dsp:cNvPr id="0" name=""/>
        <dsp:cNvSpPr/>
      </dsp:nvSpPr>
      <dsp:spPr>
        <a:xfrm rot="5400000">
          <a:off x="2151530" y="1012214"/>
          <a:ext cx="1189434" cy="258470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Week of May 26th</a:t>
          </a:r>
        </a:p>
      </dsp:txBody>
      <dsp:txXfrm rot="-5400000">
        <a:off x="1453896" y="1767912"/>
        <a:ext cx="2526641" cy="1073308"/>
      </dsp:txXfrm>
    </dsp:sp>
    <dsp:sp modelId="{D603224D-1497-405C-98AF-B19A2F821081}">
      <dsp:nvSpPr>
        <dsp:cNvPr id="0" name=""/>
        <dsp:cNvSpPr/>
      </dsp:nvSpPr>
      <dsp:spPr>
        <a:xfrm>
          <a:off x="0" y="1561169"/>
          <a:ext cx="1453896" cy="148679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Senate Finance Hearings:</a:t>
          </a:r>
        </a:p>
      </dsp:txBody>
      <dsp:txXfrm>
        <a:off x="70973" y="1632142"/>
        <a:ext cx="1311950" cy="1344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256D3-F760-4919-9DE3-BE8EFDF65BFE}">
      <dsp:nvSpPr>
        <dsp:cNvPr id="0" name=""/>
        <dsp:cNvSpPr/>
      </dsp:nvSpPr>
      <dsp:spPr>
        <a:xfrm>
          <a:off x="0" y="509294"/>
          <a:ext cx="4038600" cy="230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708152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South Hearing Room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Departments of Aging, Children and Youth, Job and Family Services, and Behavioral Health</a:t>
          </a:r>
        </a:p>
      </dsp:txBody>
      <dsp:txXfrm>
        <a:off x="0" y="509294"/>
        <a:ext cx="4038600" cy="2302650"/>
      </dsp:txXfrm>
    </dsp:sp>
    <dsp:sp modelId="{81BCF457-CEBE-4ADD-B276-E7D5C05471A2}">
      <dsp:nvSpPr>
        <dsp:cNvPr id="0" name=""/>
        <dsp:cNvSpPr/>
      </dsp:nvSpPr>
      <dsp:spPr>
        <a:xfrm>
          <a:off x="201930" y="7454"/>
          <a:ext cx="2827020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Health</a:t>
          </a:r>
          <a:r>
            <a:rPr lang="en-US" sz="2000" kern="1200" dirty="0"/>
            <a:t> (Chair – Huffman)</a:t>
          </a:r>
        </a:p>
      </dsp:txBody>
      <dsp:txXfrm>
        <a:off x="250926" y="56450"/>
        <a:ext cx="2729028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86895-A531-4E6A-A2FE-8762CC5B077C}">
      <dsp:nvSpPr>
        <dsp:cNvPr id="0" name=""/>
        <dsp:cNvSpPr/>
      </dsp:nvSpPr>
      <dsp:spPr>
        <a:xfrm>
          <a:off x="0" y="331784"/>
          <a:ext cx="3962400" cy="148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58216" rIns="307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South Hearing Room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Department of Education and Workforce</a:t>
          </a:r>
        </a:p>
      </dsp:txBody>
      <dsp:txXfrm>
        <a:off x="0" y="331784"/>
        <a:ext cx="3962400" cy="1489950"/>
      </dsp:txXfrm>
    </dsp:sp>
    <dsp:sp modelId="{00C48218-3F11-4C53-8B9E-5D4589FCD018}">
      <dsp:nvSpPr>
        <dsp:cNvPr id="0" name=""/>
        <dsp:cNvSpPr/>
      </dsp:nvSpPr>
      <dsp:spPr>
        <a:xfrm>
          <a:off x="198120" y="7064"/>
          <a:ext cx="27736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Education Committee </a:t>
          </a:r>
          <a:r>
            <a:rPr lang="en-US" sz="2000" kern="1200" dirty="0"/>
            <a:t>(Chair – Brenner)</a:t>
          </a:r>
        </a:p>
      </dsp:txBody>
      <dsp:txXfrm>
        <a:off x="229823" y="38767"/>
        <a:ext cx="271027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20337-96A7-480C-8BAE-E649C2A35743}">
      <dsp:nvSpPr>
        <dsp:cNvPr id="0" name=""/>
        <dsp:cNvSpPr/>
      </dsp:nvSpPr>
      <dsp:spPr>
        <a:xfrm>
          <a:off x="0" y="322199"/>
          <a:ext cx="396240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16560" rIns="3075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Grant Hearing Room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Department of Medicaid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Department of Developmental Disabilities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Opportunities for Ohioans with Disabilities </a:t>
          </a:r>
        </a:p>
      </dsp:txBody>
      <dsp:txXfrm>
        <a:off x="0" y="322199"/>
        <a:ext cx="3962400" cy="2394000"/>
      </dsp:txXfrm>
    </dsp:sp>
    <dsp:sp modelId="{99E37CF9-3D38-45F4-89AA-4C55A18D4C37}">
      <dsp:nvSpPr>
        <dsp:cNvPr id="0" name=""/>
        <dsp:cNvSpPr/>
      </dsp:nvSpPr>
      <dsp:spPr>
        <a:xfrm>
          <a:off x="198120" y="26999"/>
          <a:ext cx="277368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Medicaid</a:t>
          </a:r>
          <a:r>
            <a:rPr lang="en-US" sz="2000" kern="1200" dirty="0"/>
            <a:t> (Chair – Romanchuk)</a:t>
          </a:r>
        </a:p>
      </dsp:txBody>
      <dsp:txXfrm>
        <a:off x="226941" y="55820"/>
        <a:ext cx="271603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2913F-8865-42E6-B972-6CFFA4AF0573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BB5F2-6E19-41F8-B71A-A4587D387694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not email testimony to Chair’s office</a:t>
          </a:r>
        </a:p>
      </dsp:txBody>
      <dsp:txXfrm>
        <a:off x="16284" y="2964165"/>
        <a:ext cx="3768750" cy="720000"/>
      </dsp:txXfrm>
    </dsp:sp>
    <dsp:sp modelId="{BB76ECF8-7560-4CDC-954F-DBCAA3D25838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95B01-FD1C-4E61-9857-483592E9AF1E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Submit testimony directly through committee website</a:t>
          </a:r>
        </a:p>
      </dsp:txBody>
      <dsp:txXfrm>
        <a:off x="4444565" y="2964165"/>
        <a:ext cx="3768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9954A-43B8-44B4-8E76-96C1E14F4B7F}">
      <dsp:nvSpPr>
        <dsp:cNvPr id="0" name=""/>
        <dsp:cNvSpPr/>
      </dsp:nvSpPr>
      <dsp:spPr>
        <a:xfrm>
          <a:off x="0" y="4136466"/>
          <a:ext cx="8229600" cy="3878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Testimony must be submitted 24hours prior to committee hearing</a:t>
          </a:r>
        </a:p>
      </dsp:txBody>
      <dsp:txXfrm>
        <a:off x="0" y="4136466"/>
        <a:ext cx="8229600" cy="387844"/>
      </dsp:txXfrm>
    </dsp:sp>
    <dsp:sp modelId="{8770B072-5B8D-40D3-AD24-1A220BF90D65}">
      <dsp:nvSpPr>
        <dsp:cNvPr id="0" name=""/>
        <dsp:cNvSpPr/>
      </dsp:nvSpPr>
      <dsp:spPr>
        <a:xfrm rot="10800000">
          <a:off x="0" y="3545778"/>
          <a:ext cx="8229600" cy="596505"/>
        </a:xfrm>
        <a:prstGeom prst="upArrowCallou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“Upload Testimony” and upload testimony form your computer</a:t>
          </a:r>
        </a:p>
      </dsp:txBody>
      <dsp:txXfrm rot="10800000">
        <a:off x="0" y="3545778"/>
        <a:ext cx="8229600" cy="387591"/>
      </dsp:txXfrm>
    </dsp:sp>
    <dsp:sp modelId="{0FA4AD28-4A74-4975-B92D-22711DDF6C03}">
      <dsp:nvSpPr>
        <dsp:cNvPr id="0" name=""/>
        <dsp:cNvSpPr/>
      </dsp:nvSpPr>
      <dsp:spPr>
        <a:xfrm rot="10800000">
          <a:off x="0" y="2955090"/>
          <a:ext cx="8229600" cy="596505"/>
        </a:xfrm>
        <a:prstGeom prst="upArrowCallou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the date you wish to submit testimony</a:t>
          </a:r>
        </a:p>
      </dsp:txBody>
      <dsp:txXfrm rot="10800000">
        <a:off x="0" y="2955090"/>
        <a:ext cx="8229600" cy="387591"/>
      </dsp:txXfrm>
    </dsp:sp>
    <dsp:sp modelId="{EBD7D3D3-D591-4081-B04E-261B2E7AD47D}">
      <dsp:nvSpPr>
        <dsp:cNvPr id="0" name=""/>
        <dsp:cNvSpPr/>
      </dsp:nvSpPr>
      <dsp:spPr>
        <a:xfrm rot="10800000">
          <a:off x="0" y="2364402"/>
          <a:ext cx="8229600" cy="596505"/>
        </a:xfrm>
        <a:prstGeom prst="upArrowCallou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“Meetings” within committee menu</a:t>
          </a:r>
        </a:p>
      </dsp:txBody>
      <dsp:txXfrm rot="10800000">
        <a:off x="0" y="2364402"/>
        <a:ext cx="8229600" cy="387591"/>
      </dsp:txXfrm>
    </dsp:sp>
    <dsp:sp modelId="{E501DCD9-A4FF-4107-9A9C-175DF33393DE}">
      <dsp:nvSpPr>
        <dsp:cNvPr id="0" name=""/>
        <dsp:cNvSpPr/>
      </dsp:nvSpPr>
      <dsp:spPr>
        <a:xfrm rot="10800000">
          <a:off x="0" y="1773715"/>
          <a:ext cx="8229600" cy="596505"/>
        </a:xfrm>
        <a:prstGeom prst="upArrowCallou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committee you wish to submit testimony in</a:t>
          </a:r>
        </a:p>
      </dsp:txBody>
      <dsp:txXfrm rot="10800000">
        <a:off x="0" y="1773715"/>
        <a:ext cx="8229600" cy="387591"/>
      </dsp:txXfrm>
    </dsp:sp>
    <dsp:sp modelId="{BB8C6603-2C0A-43CB-B9B5-A8D3218BBC7F}">
      <dsp:nvSpPr>
        <dsp:cNvPr id="0" name=""/>
        <dsp:cNvSpPr/>
      </dsp:nvSpPr>
      <dsp:spPr>
        <a:xfrm rot="10800000">
          <a:off x="0" y="1183027"/>
          <a:ext cx="8229600" cy="596505"/>
        </a:xfrm>
        <a:prstGeom prst="upArrowCallou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“Standing Committees”</a:t>
          </a:r>
        </a:p>
      </dsp:txBody>
      <dsp:txXfrm rot="10800000">
        <a:off x="0" y="1183027"/>
        <a:ext cx="8229600" cy="387591"/>
      </dsp:txXfrm>
    </dsp:sp>
    <dsp:sp modelId="{3A3D5EA3-03A1-4D61-8017-879CC72F645D}">
      <dsp:nvSpPr>
        <dsp:cNvPr id="0" name=""/>
        <dsp:cNvSpPr/>
      </dsp:nvSpPr>
      <dsp:spPr>
        <a:xfrm rot="10800000">
          <a:off x="0" y="592339"/>
          <a:ext cx="8229600" cy="596505"/>
        </a:xfrm>
        <a:prstGeom prst="upArrowCallou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“Committees” drop down menu</a:t>
          </a:r>
        </a:p>
      </dsp:txBody>
      <dsp:txXfrm rot="10800000">
        <a:off x="0" y="592339"/>
        <a:ext cx="8229600" cy="387591"/>
      </dsp:txXfrm>
    </dsp:sp>
    <dsp:sp modelId="{97BC0351-4D41-4802-BD67-6BD644E9E92A}">
      <dsp:nvSpPr>
        <dsp:cNvPr id="0" name=""/>
        <dsp:cNvSpPr/>
      </dsp:nvSpPr>
      <dsp:spPr>
        <a:xfrm rot="10800000">
          <a:off x="0" y="1651"/>
          <a:ext cx="8229600" cy="596505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Go to ohiosenate.gov</a:t>
          </a:r>
        </a:p>
      </dsp:txBody>
      <dsp:txXfrm rot="10800000">
        <a:off x="0" y="1651"/>
        <a:ext cx="8229600" cy="3875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9974A-04B1-431C-83C5-090AB1D0E4A3}">
      <dsp:nvSpPr>
        <dsp:cNvPr id="0" name=""/>
        <dsp:cNvSpPr/>
      </dsp:nvSpPr>
      <dsp:spPr>
        <a:xfrm>
          <a:off x="0" y="510681"/>
          <a:ext cx="8229600" cy="1923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April 18</a:t>
          </a:r>
          <a:r>
            <a:rPr lang="en-US" sz="3300" kern="1200" baseline="30000"/>
            <a:t>th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April 25</a:t>
          </a:r>
          <a:r>
            <a:rPr lang="en-US" sz="3300" kern="1200" baseline="30000"/>
            <a:t>th</a:t>
          </a:r>
          <a:r>
            <a:rPr lang="en-US" sz="3300" kern="1200"/>
            <a:t> </a:t>
          </a:r>
        </a:p>
      </dsp:txBody>
      <dsp:txXfrm>
        <a:off x="0" y="510681"/>
        <a:ext cx="8229600" cy="1923075"/>
      </dsp:txXfrm>
    </dsp:sp>
    <dsp:sp modelId="{EE50FC88-616A-4F06-8A33-20FC0952E923}">
      <dsp:nvSpPr>
        <dsp:cNvPr id="0" name=""/>
        <dsp:cNvSpPr/>
      </dsp:nvSpPr>
      <dsp:spPr>
        <a:xfrm>
          <a:off x="411480" y="23601"/>
          <a:ext cx="5760720" cy="9741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 briefings on:</a:t>
          </a:r>
        </a:p>
      </dsp:txBody>
      <dsp:txXfrm>
        <a:off x="459035" y="71156"/>
        <a:ext cx="5665610" cy="879050"/>
      </dsp:txXfrm>
    </dsp:sp>
    <dsp:sp modelId="{3DD243BC-6BC6-4144-B259-97B58E0CC95C}">
      <dsp:nvSpPr>
        <dsp:cNvPr id="0" name=""/>
        <dsp:cNvSpPr/>
      </dsp:nvSpPr>
      <dsp:spPr>
        <a:xfrm>
          <a:off x="0" y="3099036"/>
          <a:ext cx="8229600" cy="1403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May 2</a:t>
          </a:r>
          <a:r>
            <a:rPr lang="en-US" sz="3300" kern="1200" baseline="30000"/>
            <a:t>nd</a:t>
          </a:r>
          <a:r>
            <a:rPr lang="en-US" sz="3300" kern="1200"/>
            <a:t> </a:t>
          </a:r>
        </a:p>
      </dsp:txBody>
      <dsp:txXfrm>
        <a:off x="0" y="3099036"/>
        <a:ext cx="8229600" cy="1403325"/>
      </dsp:txXfrm>
    </dsp:sp>
    <dsp:sp modelId="{146BB96F-C5DA-4640-9E06-E200217E1D1F}">
      <dsp:nvSpPr>
        <dsp:cNvPr id="0" name=""/>
        <dsp:cNvSpPr/>
      </dsp:nvSpPr>
      <dsp:spPr>
        <a:xfrm>
          <a:off x="411480" y="2611956"/>
          <a:ext cx="5760720" cy="97416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Next briefing</a:t>
          </a:r>
        </a:p>
      </dsp:txBody>
      <dsp:txXfrm>
        <a:off x="459035" y="2659511"/>
        <a:ext cx="56656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9CCCF-D2FB-4A09-A439-50634694990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4E22-25E7-4D0B-8FF8-3183D451B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8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52400"/>
            <a:ext cx="3733800" cy="3352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657600"/>
            <a:ext cx="3733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1" y="4495800"/>
            <a:ext cx="3235804" cy="1136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1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2AEF4-7818-4F00-BA3B-31FFE45E674C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DRO Friday Budget Briefing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Jordan Ballinger</a:t>
            </a:r>
          </a:p>
          <a:p>
            <a:r>
              <a:rPr lang="en-US" sz="2000" dirty="0"/>
              <a:t>Policy Director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0B5BD-455A-1467-7A03-ED12A26CC150}"/>
              </a:ext>
            </a:extLst>
          </p:cNvPr>
          <p:cNvSpPr txBox="1"/>
          <p:nvPr/>
        </p:nvSpPr>
        <p:spPr>
          <a:xfrm>
            <a:off x="2971800" y="5867400"/>
            <a:ext cx="15240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Upcoming Briefings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F8C172-9EA5-17EE-4BCC-F4C61BFEF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247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5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672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1418-24B7-AE61-9250-1CD3EC85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Omnibus Updates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1EC6E6F-7F22-8E59-9360-9AC747246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602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93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Process</a:t>
            </a:r>
          </a:p>
        </p:txBody>
      </p:sp>
      <p:pic>
        <p:nvPicPr>
          <p:cNvPr id="3" name="Content Placeholder 2" descr="A timeline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3CFDF790-8D41-5170-309E-DDF0C4C3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1738778"/>
            <a:ext cx="7649643" cy="4706007"/>
          </a:xfrm>
        </p:spPr>
      </p:pic>
    </p:spTree>
    <p:extLst>
      <p:ext uri="{BB962C8B-B14F-4D97-AF65-F5344CB8AC3E}">
        <p14:creationId xmlns:p14="http://schemas.microsoft.com/office/powerpoint/2010/main" val="169956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&amp; What Comes Next</a:t>
            </a:r>
          </a:p>
        </p:txBody>
      </p:sp>
      <p:pic>
        <p:nvPicPr>
          <p:cNvPr id="7" name="Content Placeholder 2" descr="A timeline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204EBAF1-8580-8BD5-F7D4-575CBDEBB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6" t="55347" r="11270" b="21984"/>
          <a:stretch/>
        </p:blipFill>
        <p:spPr>
          <a:xfrm>
            <a:off x="1034145" y="3009899"/>
            <a:ext cx="3385455" cy="1904999"/>
          </a:xfrm>
        </p:spPr>
      </p:pic>
      <p:pic>
        <p:nvPicPr>
          <p:cNvPr id="8" name="Content Placeholder 2" descr="A timeline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C1FD9AF8-4040-B0A7-F2F7-EA922BEB2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5" t="75712" r="11075" b="4173"/>
          <a:stretch/>
        </p:blipFill>
        <p:spPr>
          <a:xfrm>
            <a:off x="4876801" y="2895600"/>
            <a:ext cx="353785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Spring Break</a:t>
            </a:r>
            <a:br>
              <a:rPr lang="en-US" sz="3700" dirty="0"/>
            </a:br>
            <a:r>
              <a:rPr lang="en-US" sz="3700" dirty="0"/>
              <a:t>Weeks of April 14</a:t>
            </a:r>
            <a:r>
              <a:rPr lang="en-US" sz="3700" baseline="30000" dirty="0"/>
              <a:t>th</a:t>
            </a:r>
            <a:r>
              <a:rPr lang="en-US" sz="3700" dirty="0"/>
              <a:t> and 26th</a:t>
            </a:r>
          </a:p>
        </p:txBody>
      </p:sp>
      <p:pic>
        <p:nvPicPr>
          <p:cNvPr id="6" name="Content Placeholder 5" descr="Bunny face outline">
            <a:extLst>
              <a:ext uri="{FF2B5EF4-FFF2-40B4-BE49-F238E27FC236}">
                <a16:creationId xmlns:a16="http://schemas.microsoft.com/office/drawing/2014/main" id="{2550F6E9-0758-65A5-0D72-7D956C9C6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94133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Budget Hearings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A0DF30-9E46-84A1-0B7C-00D5B1CFB0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6525134"/>
              </p:ext>
            </p:extLst>
          </p:nvPr>
        </p:nvGraphicFramePr>
        <p:xfrm>
          <a:off x="4648200" y="2590800"/>
          <a:ext cx="4038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Content Placeholder 2" descr="A timeline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7D9D8699-5509-81BA-C65C-34FDC7270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5" t="75712" r="11075" b="4173"/>
          <a:stretch/>
        </p:blipFill>
        <p:spPr>
          <a:xfrm>
            <a:off x="707572" y="3157610"/>
            <a:ext cx="3864428" cy="19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Hearings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F4B29DF-5BAD-B38F-AD41-183BFECF2B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1482105"/>
              </p:ext>
            </p:extLst>
          </p:nvPr>
        </p:nvGraphicFramePr>
        <p:xfrm>
          <a:off x="4704737" y="2286000"/>
          <a:ext cx="4038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F22C3CC-27F5-5C98-4A8A-276B7AF1D6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8131311"/>
              </p:ext>
            </p:extLst>
          </p:nvPr>
        </p:nvGraphicFramePr>
        <p:xfrm>
          <a:off x="457200" y="1600201"/>
          <a:ext cx="39624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7BEF71F-3B0B-B0A9-A11E-5559721AD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194048"/>
              </p:ext>
            </p:extLst>
          </p:nvPr>
        </p:nvGraphicFramePr>
        <p:xfrm>
          <a:off x="476865" y="3611563"/>
          <a:ext cx="3962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7449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Submitting Testimony in Senate</a:t>
            </a:r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CD3F33FF-2730-3C66-5116-C7FA0D89D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9747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93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8724-4356-4584-A214-EB9E3659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Submitting Testimony in Senate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CA93B6CD-70C5-0998-EAF8-950A21485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956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23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5547</TotalTime>
  <Words>243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Demi</vt:lpstr>
      <vt:lpstr>Georgia</vt:lpstr>
      <vt:lpstr>Office Theme</vt:lpstr>
      <vt:lpstr>DRO Friday Budget Briefing</vt:lpstr>
      <vt:lpstr>Omnibus Updates</vt:lpstr>
      <vt:lpstr>Budget Process</vt:lpstr>
      <vt:lpstr>Where We Are &amp; What Comes Next</vt:lpstr>
      <vt:lpstr>Spring Break Weeks of April 14th and 26th</vt:lpstr>
      <vt:lpstr>Upcoming Budget Hearings</vt:lpstr>
      <vt:lpstr>Committee Hearings</vt:lpstr>
      <vt:lpstr>Submitting Testimony in Senate</vt:lpstr>
      <vt:lpstr>Submitting Testimony in Senate</vt:lpstr>
      <vt:lpstr>Upcoming Briefings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Ohio’s Biennial Budget</dc:title>
  <dc:creator>Jordan Ballinger</dc:creator>
  <cp:lastModifiedBy>Jordan Ballinger</cp:lastModifiedBy>
  <cp:revision>14</cp:revision>
  <dcterms:created xsi:type="dcterms:W3CDTF">2021-02-01T01:44:17Z</dcterms:created>
  <dcterms:modified xsi:type="dcterms:W3CDTF">2025-04-11T18:57:08Z</dcterms:modified>
</cp:coreProperties>
</file>